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467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76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24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892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339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545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60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1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285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19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5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68A96-3067-4FA6-9AB0-F09332854A79}" type="datetimeFigureOut">
              <a:rPr lang="es-ES" smtClean="0"/>
              <a:t>11/10/2018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7C398-495B-4669-BD2C-9596C5D106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95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30037" y="1777285"/>
            <a:ext cx="95818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AVALUACIÓ DE L’ASSIGNATURA</a:t>
            </a:r>
          </a:p>
          <a:p>
            <a:pPr algn="ctr"/>
            <a:r>
              <a:rPr lang="es-ES" sz="2800" b="1" dirty="0" smtClean="0"/>
              <a:t>DIDÀCTICA DE LES CIÈNCIES EXPERIMENTALS, 1</a:t>
            </a:r>
          </a:p>
          <a:p>
            <a:pPr algn="ctr"/>
            <a:r>
              <a:rPr lang="es-ES" sz="2800" b="1" dirty="0" smtClean="0"/>
              <a:t>Química i </a:t>
            </a:r>
            <a:r>
              <a:rPr lang="es-ES" sz="2800" b="1" dirty="0" err="1" smtClean="0"/>
              <a:t>Biologia</a:t>
            </a:r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QUÍMICA 1/3 de la nota final</a:t>
            </a:r>
          </a:p>
          <a:p>
            <a:pPr algn="ctr"/>
            <a:r>
              <a:rPr lang="es-ES" sz="2800" b="1" dirty="0" smtClean="0"/>
              <a:t>BIOLOGIA 2/3 de la nota final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 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277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46986" y="1390918"/>
            <a:ext cx="75856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 smtClean="0"/>
              <a:t>AVALUACIÓ DE LA PART DE BIOLOGIA</a:t>
            </a:r>
          </a:p>
          <a:p>
            <a:pPr algn="ctr"/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Prova objectiva (individual</a:t>
            </a:r>
            <a:r>
              <a:rPr lang="ca-ES" sz="2400" b="1" dirty="0" smtClean="0"/>
              <a:t>), 35%</a:t>
            </a:r>
            <a:endParaRPr lang="ca-ES" sz="2400" b="1" dirty="0" smtClean="0"/>
          </a:p>
          <a:p>
            <a:pPr marL="342900" indent="-342900" algn="ctr">
              <a:buAutoNum type="arabicPeriod"/>
            </a:pPr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Presentació unitat didàctica (en grup), </a:t>
            </a:r>
            <a:r>
              <a:rPr lang="ca-ES" sz="2400" b="1" dirty="0" smtClean="0"/>
              <a:t>30</a:t>
            </a:r>
            <a:r>
              <a:rPr lang="ca-ES" sz="2400" b="1" dirty="0" smtClean="0"/>
              <a:t>%</a:t>
            </a:r>
            <a:endParaRPr lang="ca-ES" sz="2400" b="1" dirty="0" smtClean="0"/>
          </a:p>
          <a:p>
            <a:pPr algn="ctr"/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Seminaris (individual),</a:t>
            </a:r>
            <a:endParaRPr lang="ca-ES" sz="2400" b="1" dirty="0" smtClean="0"/>
          </a:p>
          <a:p>
            <a:pPr algn="ctr"/>
            <a:r>
              <a:rPr lang="ca-ES" sz="2400" b="1" dirty="0" smtClean="0"/>
              <a:t>Quadern de pràctiques, </a:t>
            </a:r>
            <a:r>
              <a:rPr lang="ca-ES" sz="2400" b="1" dirty="0" smtClean="0"/>
              <a:t>35%</a:t>
            </a:r>
            <a:endParaRPr lang="ca-ES" sz="2400" b="1" dirty="0" smtClean="0"/>
          </a:p>
          <a:p>
            <a:pPr algn="ctr"/>
            <a:r>
              <a:rPr lang="ca-ES" sz="2400" b="1" dirty="0" smtClean="0"/>
              <a:t> </a:t>
            </a:r>
            <a:endParaRPr lang="ca-ES" sz="2400" b="1" dirty="0" smtClean="0"/>
          </a:p>
          <a:p>
            <a:pPr marL="342900" indent="-342900" algn="ctr">
              <a:buAutoNum type="arabicPeriod"/>
            </a:pPr>
            <a:endParaRPr lang="ca-ES" sz="2400" b="1" dirty="0" smtClean="0"/>
          </a:p>
          <a:p>
            <a:pPr marL="342900" indent="-342900" algn="ctr">
              <a:buAutoNum type="arabicPeriod"/>
            </a:pPr>
            <a:endParaRPr lang="es-ES" sz="2400" b="1" dirty="0" smtClean="0"/>
          </a:p>
          <a:p>
            <a:pPr algn="ctr"/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2662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06828" y="476518"/>
            <a:ext cx="898945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PROVA OBJECTIVA. Individual</a:t>
            </a:r>
          </a:p>
          <a:p>
            <a:r>
              <a:rPr lang="es-ES" sz="2400" b="1" dirty="0" err="1" smtClean="0"/>
              <a:t>Exercici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tipus</a:t>
            </a:r>
            <a:r>
              <a:rPr lang="es-ES" sz="2400" b="1" dirty="0" smtClean="0"/>
              <a:t> test. </a:t>
            </a:r>
          </a:p>
          <a:p>
            <a:endParaRPr lang="es-ES" sz="2400" b="1" dirty="0"/>
          </a:p>
          <a:p>
            <a:r>
              <a:rPr lang="es-ES" sz="2400" b="1" dirty="0" smtClean="0"/>
              <a:t>PRESENTACIÓ ACTIVITAT </a:t>
            </a:r>
            <a:r>
              <a:rPr lang="es-ES" sz="2400" b="1" dirty="0" smtClean="0"/>
              <a:t>DIDÀCTICA. </a:t>
            </a:r>
          </a:p>
          <a:p>
            <a:r>
              <a:rPr lang="es-ES" sz="2400" b="1" dirty="0" smtClean="0"/>
              <a:t>Es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realizar en </a:t>
            </a:r>
            <a:r>
              <a:rPr lang="es-ES" sz="2400" b="1" dirty="0" err="1" smtClean="0"/>
              <a:t>grup</a:t>
            </a:r>
            <a:r>
              <a:rPr lang="es-ES" sz="2400" b="1" dirty="0" smtClean="0"/>
              <a:t> de 4 o 5 </a:t>
            </a:r>
            <a:r>
              <a:rPr lang="es-ES" sz="2400" b="1" dirty="0" err="1" smtClean="0"/>
              <a:t>alumnes</a:t>
            </a:r>
            <a:endParaRPr lang="es-ES" sz="2400" b="1" dirty="0" smtClean="0"/>
          </a:p>
          <a:p>
            <a:r>
              <a:rPr lang="es-ES" sz="2400" b="1" dirty="0" err="1" smtClean="0"/>
              <a:t>S’ha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d’escollir</a:t>
            </a:r>
            <a:r>
              <a:rPr lang="es-ES" sz="2400" b="1" dirty="0" smtClean="0"/>
              <a:t> el tema de la </a:t>
            </a:r>
            <a:r>
              <a:rPr lang="es-ES" sz="2400" b="1" dirty="0" err="1" smtClean="0"/>
              <a:t>llista</a:t>
            </a:r>
            <a:r>
              <a:rPr lang="es-ES" sz="2400" b="1" dirty="0" smtClean="0"/>
              <a:t> facilitada</a:t>
            </a:r>
          </a:p>
          <a:p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continguts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escrits</a:t>
            </a:r>
            <a:r>
              <a:rPr lang="es-ES" sz="2400" b="1" dirty="0" smtClean="0"/>
              <a:t> de la UD </a:t>
            </a:r>
            <a:r>
              <a:rPr lang="es-ES" sz="2400" b="1" dirty="0" err="1" smtClean="0"/>
              <a:t>són</a:t>
            </a:r>
            <a:r>
              <a:rPr lang="es-ES" sz="2400" b="1" dirty="0" smtClean="0"/>
              <a:t> al primer </a:t>
            </a:r>
            <a:r>
              <a:rPr lang="es-ES" sz="2400" b="1" dirty="0" err="1" smtClean="0"/>
              <a:t>seminari</a:t>
            </a:r>
            <a:endParaRPr lang="es-ES" sz="2400" b="1" dirty="0" smtClean="0"/>
          </a:p>
          <a:p>
            <a:r>
              <a:rPr lang="es-ES" sz="2400" b="1" dirty="0" err="1" smtClean="0"/>
              <a:t>Temps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exposició</a:t>
            </a:r>
            <a:r>
              <a:rPr lang="es-ES" sz="2400" b="1" dirty="0" smtClean="0"/>
              <a:t>, 15 </a:t>
            </a:r>
            <a:r>
              <a:rPr lang="es-ES" sz="2400" b="1" dirty="0" err="1" smtClean="0"/>
              <a:t>minuts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b="1" dirty="0" smtClean="0"/>
              <a:t>SEMINARIS</a:t>
            </a:r>
          </a:p>
          <a:p>
            <a:r>
              <a:rPr lang="es-ES" sz="2400" b="1" dirty="0" smtClean="0"/>
              <a:t>Individual. </a:t>
            </a:r>
            <a:r>
              <a:rPr lang="es-ES" sz="2400" b="1" dirty="0" err="1" smtClean="0"/>
              <a:t>S’ha</a:t>
            </a:r>
            <a:r>
              <a:rPr lang="es-ES" sz="2400" b="1" dirty="0" smtClean="0"/>
              <a:t> de presentar el </a:t>
            </a:r>
            <a:r>
              <a:rPr lang="es-ES" sz="2400" b="1" dirty="0" err="1" smtClean="0"/>
              <a:t>quadern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pràctiques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smtClean="0"/>
              <a:t>el </a:t>
            </a:r>
            <a:r>
              <a:rPr lang="es-ES" sz="2400" b="1" dirty="0" err="1" smtClean="0"/>
              <a:t>dietari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d’activitat</a:t>
            </a:r>
            <a:r>
              <a:rPr lang="es-ES" sz="2400" b="1" dirty="0" smtClean="0"/>
              <a:t> i  completar les </a:t>
            </a:r>
            <a:r>
              <a:rPr lang="es-ES" sz="2400" b="1" dirty="0" err="1" smtClean="0"/>
              <a:t>activitats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proposades</a:t>
            </a:r>
            <a:r>
              <a:rPr lang="es-ES" sz="2400" b="1" dirty="0" smtClean="0"/>
              <a:t>. </a:t>
            </a:r>
            <a:endParaRPr lang="es-ES" sz="2400" b="1" dirty="0" smtClean="0"/>
          </a:p>
          <a:p>
            <a:r>
              <a:rPr lang="es-ES" sz="2400" b="1" dirty="0" smtClean="0"/>
              <a:t> </a:t>
            </a:r>
            <a:endParaRPr lang="es-ES" sz="2400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623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87887" y="180303"/>
            <a:ext cx="954324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/>
              <a:t>DATES IMPORTANTS DEL CURS</a:t>
            </a:r>
          </a:p>
          <a:p>
            <a:endParaRPr lang="ca-ES" sz="2000" b="1" dirty="0" smtClean="0"/>
          </a:p>
          <a:p>
            <a:pPr marL="457200" indent="-457200">
              <a:buAutoNum type="arabicPeriod"/>
            </a:pPr>
            <a:r>
              <a:rPr lang="ca-ES" sz="2000" b="1" dirty="0" smtClean="0"/>
              <a:t>PROVA OBJECTIVA</a:t>
            </a:r>
          </a:p>
          <a:p>
            <a:pPr marL="457200" indent="-457200">
              <a:buAutoNum type="arabicPeriod"/>
            </a:pPr>
            <a:endParaRPr lang="ca-ES" sz="2000" b="1" dirty="0" smtClean="0"/>
          </a:p>
          <a:p>
            <a:r>
              <a:rPr lang="ca-ES" sz="2000" b="1" dirty="0" smtClean="0"/>
              <a:t>             Dies senyalats en el calendari oficial</a:t>
            </a:r>
            <a:endParaRPr lang="ca-ES" sz="2000" b="1" dirty="0" smtClean="0"/>
          </a:p>
          <a:p>
            <a:endParaRPr lang="ca-ES" sz="2000" b="1" dirty="0" smtClean="0"/>
          </a:p>
          <a:p>
            <a:r>
              <a:rPr lang="ca-ES" sz="2000" b="1" dirty="0" smtClean="0"/>
              <a:t>2. </a:t>
            </a:r>
            <a:r>
              <a:rPr lang="ca-ES" sz="2000" b="1" dirty="0" smtClean="0"/>
              <a:t>   UNITATS DIDÀCTIQUES</a:t>
            </a:r>
            <a:endParaRPr lang="ca-ES" sz="2000" b="1" dirty="0" smtClean="0">
              <a:solidFill>
                <a:srgbClr val="FF0000"/>
              </a:solidFill>
            </a:endParaRPr>
          </a:p>
          <a:p>
            <a:r>
              <a:rPr lang="ca-ES" sz="2000" b="1" dirty="0" smtClean="0"/>
              <a:t> </a:t>
            </a:r>
          </a:p>
          <a:p>
            <a:r>
              <a:rPr lang="ca-ES" sz="2000" b="1" dirty="0" smtClean="0"/>
              <a:t>            Dia 14/12/2017, data límit per presentar l’activitat de la unitat didàctica que serà     exposada de manera oral a les classes entre el 18 i el 21/12/2017</a:t>
            </a:r>
          </a:p>
          <a:p>
            <a:endParaRPr lang="ca-ES" sz="2000" b="1" dirty="0"/>
          </a:p>
          <a:p>
            <a:pPr marL="457200" indent="-457200">
              <a:buAutoNum type="arabicPeriod" startAt="3"/>
            </a:pPr>
            <a:r>
              <a:rPr lang="ca-ES" sz="2000" b="1" dirty="0" smtClean="0"/>
              <a:t>QUADERN DE SEMINARIS</a:t>
            </a:r>
            <a:endParaRPr lang="ca-ES" sz="2000" b="1" dirty="0" smtClean="0"/>
          </a:p>
          <a:p>
            <a:endParaRPr lang="ca-ES" sz="2000" b="1" dirty="0"/>
          </a:p>
          <a:p>
            <a:r>
              <a:rPr lang="ca-ES" sz="2000" b="1" dirty="0"/>
              <a:t> </a:t>
            </a:r>
            <a:r>
              <a:rPr lang="ca-ES" sz="2000" b="1" dirty="0" smtClean="0"/>
              <a:t>       S’aniran demanant durant el curs</a:t>
            </a:r>
            <a:endParaRPr lang="ca-ES" sz="2000" b="1" dirty="0" smtClean="0"/>
          </a:p>
          <a:p>
            <a:r>
              <a:rPr lang="ca-ES" sz="2000" b="1" dirty="0" smtClean="0">
                <a:solidFill>
                  <a:srgbClr val="FF0000"/>
                </a:solidFill>
              </a:rPr>
              <a:t> </a:t>
            </a:r>
            <a:r>
              <a:rPr lang="ca-ES" sz="2000" b="1" dirty="0" smtClean="0">
                <a:solidFill>
                  <a:srgbClr val="FF0000"/>
                </a:solidFill>
              </a:rPr>
              <a:t> </a:t>
            </a:r>
            <a:endParaRPr lang="ca-ES" sz="2000" b="1" dirty="0" smtClean="0"/>
          </a:p>
          <a:p>
            <a:endParaRPr lang="es-ES" dirty="0" smtClean="0"/>
          </a:p>
          <a:p>
            <a:r>
              <a:rPr lang="es-ES" dirty="0" smtClean="0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7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183</Words>
  <Application>Microsoft Office PowerPoint</Application>
  <PresentationFormat>Panorámica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2018-10-11T15:53:53Z</dcterms:created>
  <dcterms:modified xsi:type="dcterms:W3CDTF">2018-10-11T16:09:14Z</dcterms:modified>
</cp:coreProperties>
</file>