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0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54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5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44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13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87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1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46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4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55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7706-00E0-4BB2-B5AB-C6EFE08B9009}" type="datetimeFigureOut">
              <a:rPr lang="es-ES" smtClean="0"/>
              <a:t>10/10/2016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DFD7-FBE9-4753-AE4A-546F1CF985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12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9" y="476672"/>
            <a:ext cx="7729712" cy="41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57850" y="4996238"/>
            <a:ext cx="772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http://www.aaas.org/program/project2061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77360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75313" cy="43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55576" y="5085184"/>
            <a:ext cx="781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http://www.nextgenscience.org/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10564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440"/>
            <a:ext cx="8496944" cy="45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252935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http://www.nuffieldfoundation.org/#3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0130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dacion.telefonica.com/es/que_hacemos/imagenes/publicaciones/portada_desafi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99" y="836712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31640" y="53732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http://www.fundacion.telefonica.com/es/arte_cultura/publicaciones/detalle/307#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6921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uib</cp:lastModifiedBy>
  <cp:revision>2</cp:revision>
  <dcterms:created xsi:type="dcterms:W3CDTF">2014-10-07T11:45:14Z</dcterms:created>
  <dcterms:modified xsi:type="dcterms:W3CDTF">2016-10-10T10:30:21Z</dcterms:modified>
</cp:coreProperties>
</file>