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05/10/2017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42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05/10/2017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902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05/10/2017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364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05/10/2017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305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05/10/2017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132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05/10/2017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980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05/10/2017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505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05/10/2017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257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05/10/2017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290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05/10/2017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128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EFED-DB66-42BE-BF9F-715F5218D93A}" type="datetimeFigureOut">
              <a:rPr lang="es-ES" smtClean="0"/>
              <a:t>05/10/2017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074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DEFED-DB66-42BE-BF9F-715F5218D93A}" type="datetimeFigureOut">
              <a:rPr lang="es-ES" smtClean="0"/>
              <a:t>05/10/2017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14710-2B44-44CF-A44D-DD301F087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325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30037" y="1777285"/>
            <a:ext cx="95818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AVALUACIÓ DE L’ASSIGNATURA</a:t>
            </a:r>
          </a:p>
          <a:p>
            <a:pPr algn="ctr"/>
            <a:r>
              <a:rPr lang="es-ES" sz="2800" b="1" dirty="0" smtClean="0"/>
              <a:t>DIDÀCTICA DE LES CIÈNCIES EXPERIMENTALS, 1</a:t>
            </a:r>
          </a:p>
          <a:p>
            <a:pPr algn="ctr"/>
            <a:r>
              <a:rPr lang="es-ES" sz="2800" b="1" dirty="0" smtClean="0"/>
              <a:t>Química i </a:t>
            </a:r>
            <a:r>
              <a:rPr lang="es-ES" sz="2800" b="1" dirty="0" err="1" smtClean="0"/>
              <a:t>Biologia</a:t>
            </a:r>
            <a:endParaRPr lang="es-ES" sz="2800" b="1" dirty="0" smtClean="0"/>
          </a:p>
          <a:p>
            <a:pPr algn="ctr"/>
            <a:endParaRPr lang="es-ES" sz="2800" b="1" dirty="0" smtClean="0"/>
          </a:p>
          <a:p>
            <a:pPr algn="ctr"/>
            <a:endParaRPr lang="es-ES" sz="2800" b="1" dirty="0"/>
          </a:p>
          <a:p>
            <a:pPr algn="ctr"/>
            <a:r>
              <a:rPr lang="es-ES" sz="2800" b="1" dirty="0" smtClean="0"/>
              <a:t>QUÍMICA 1/3 de la nota final</a:t>
            </a:r>
          </a:p>
          <a:p>
            <a:pPr algn="ctr"/>
            <a:r>
              <a:rPr lang="es-ES" sz="2800" b="1" dirty="0" smtClean="0"/>
              <a:t>BIOLOGIA 2/3 de la nota final</a:t>
            </a:r>
          </a:p>
          <a:p>
            <a:pPr algn="ctr"/>
            <a:endParaRPr lang="es-ES" sz="2800" b="1" dirty="0"/>
          </a:p>
          <a:p>
            <a:pPr algn="ctr"/>
            <a:r>
              <a:rPr lang="es-ES" sz="2800" b="1" dirty="0" smtClean="0"/>
              <a:t> 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64526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46986" y="1390918"/>
            <a:ext cx="75856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400" b="1" dirty="0" smtClean="0"/>
              <a:t>AVALUACIÓ DE LA PART DE BIOLOGIA</a:t>
            </a:r>
          </a:p>
          <a:p>
            <a:pPr algn="ctr"/>
            <a:endParaRPr lang="ca-ES" sz="2400" b="1" dirty="0" smtClean="0"/>
          </a:p>
          <a:p>
            <a:pPr marL="342900" indent="-342900" algn="ctr">
              <a:buAutoNum type="arabicPeriod"/>
            </a:pPr>
            <a:r>
              <a:rPr lang="ca-ES" sz="2400" b="1" dirty="0" smtClean="0"/>
              <a:t>Prova objectiva (individual) 30%</a:t>
            </a:r>
          </a:p>
          <a:p>
            <a:pPr marL="342900" indent="-342900" algn="ctr">
              <a:buAutoNum type="arabicPeriod"/>
            </a:pPr>
            <a:endParaRPr lang="ca-ES" sz="2400" b="1" dirty="0" smtClean="0"/>
          </a:p>
          <a:p>
            <a:pPr marL="342900" indent="-342900" algn="ctr">
              <a:buAutoNum type="arabicPeriod"/>
            </a:pPr>
            <a:r>
              <a:rPr lang="ca-ES" sz="2400" b="1" dirty="0" smtClean="0"/>
              <a:t>Presentació unitat didàctica (en grup), 20%</a:t>
            </a:r>
          </a:p>
          <a:p>
            <a:pPr algn="ctr"/>
            <a:endParaRPr lang="ca-ES" sz="2400" b="1" dirty="0" smtClean="0"/>
          </a:p>
          <a:p>
            <a:pPr marL="342900" indent="-342900" algn="ctr">
              <a:buAutoNum type="arabicPeriod"/>
            </a:pPr>
            <a:r>
              <a:rPr lang="ca-ES" sz="2400" b="1" dirty="0" smtClean="0"/>
              <a:t>Seminaris:</a:t>
            </a:r>
          </a:p>
          <a:p>
            <a:pPr algn="ctr"/>
            <a:r>
              <a:rPr lang="ca-ES" sz="2400" b="1" dirty="0" smtClean="0"/>
              <a:t>Quadern de pràctiques, 25%</a:t>
            </a:r>
          </a:p>
          <a:p>
            <a:pPr algn="ctr"/>
            <a:r>
              <a:rPr lang="ca-ES" sz="2400" b="1" dirty="0" smtClean="0"/>
              <a:t>Unitat didàctica seminari, 25%</a:t>
            </a:r>
          </a:p>
          <a:p>
            <a:pPr marL="342900" indent="-342900" algn="ctr">
              <a:buAutoNum type="arabicPeriod"/>
            </a:pPr>
            <a:endParaRPr lang="ca-ES" sz="2400" b="1" dirty="0" smtClean="0"/>
          </a:p>
          <a:p>
            <a:pPr marL="342900" indent="-342900" algn="ctr">
              <a:buAutoNum type="arabicPeriod"/>
            </a:pPr>
            <a:endParaRPr lang="es-ES" sz="2400" b="1" dirty="0" smtClean="0"/>
          </a:p>
          <a:p>
            <a:pPr algn="ctr"/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98535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06828" y="476518"/>
            <a:ext cx="898945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PROVA OBJECTIVA. Individual</a:t>
            </a:r>
          </a:p>
          <a:p>
            <a:r>
              <a:rPr lang="es-ES" sz="2400" b="1" dirty="0" err="1" smtClean="0"/>
              <a:t>Exercici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tipus</a:t>
            </a:r>
            <a:r>
              <a:rPr lang="es-ES" sz="2400" b="1" dirty="0" smtClean="0"/>
              <a:t> test. </a:t>
            </a:r>
          </a:p>
          <a:p>
            <a:endParaRPr lang="es-ES" sz="2400" b="1" dirty="0"/>
          </a:p>
          <a:p>
            <a:r>
              <a:rPr lang="es-ES" sz="2400" b="1" dirty="0" smtClean="0"/>
              <a:t>PRESENTACIÓ UNITAT DIDÀCTICA. </a:t>
            </a:r>
            <a:r>
              <a:rPr lang="es-ES" sz="2400" b="1" dirty="0" err="1" smtClean="0"/>
              <a:t>Grup</a:t>
            </a:r>
            <a:endParaRPr lang="es-ES" sz="2400" b="1" dirty="0" smtClean="0"/>
          </a:p>
          <a:p>
            <a:r>
              <a:rPr lang="es-ES" sz="2400" b="1" dirty="0" smtClean="0"/>
              <a:t>Es </a:t>
            </a:r>
            <a:r>
              <a:rPr lang="es-ES" sz="2400" b="1" dirty="0" err="1" smtClean="0"/>
              <a:t>pot</a:t>
            </a:r>
            <a:r>
              <a:rPr lang="es-ES" sz="2400" b="1" dirty="0" smtClean="0"/>
              <a:t> realizar en </a:t>
            </a:r>
            <a:r>
              <a:rPr lang="es-ES" sz="2400" b="1" dirty="0" err="1" smtClean="0"/>
              <a:t>grup</a:t>
            </a:r>
            <a:r>
              <a:rPr lang="es-ES" sz="2400" b="1" dirty="0" smtClean="0"/>
              <a:t> de 4 o 5 </a:t>
            </a:r>
            <a:r>
              <a:rPr lang="es-ES" sz="2400" b="1" dirty="0" err="1" smtClean="0"/>
              <a:t>alumnes</a:t>
            </a:r>
            <a:endParaRPr lang="es-ES" sz="2400" b="1" dirty="0" smtClean="0"/>
          </a:p>
          <a:p>
            <a:r>
              <a:rPr lang="es-ES" sz="2400" b="1" dirty="0" err="1" smtClean="0"/>
              <a:t>S’ha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d’escollir</a:t>
            </a:r>
            <a:r>
              <a:rPr lang="es-ES" sz="2400" b="1" dirty="0" smtClean="0"/>
              <a:t> el tema de la </a:t>
            </a:r>
            <a:r>
              <a:rPr lang="es-ES" sz="2400" b="1" dirty="0" err="1" smtClean="0"/>
              <a:t>llista</a:t>
            </a:r>
            <a:r>
              <a:rPr lang="es-ES" sz="2400" b="1" dirty="0" smtClean="0"/>
              <a:t> </a:t>
            </a:r>
            <a:r>
              <a:rPr lang="es-ES" sz="2400" b="1" dirty="0" smtClean="0"/>
              <a:t>facilitada</a:t>
            </a:r>
          </a:p>
          <a:p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continguts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escrits</a:t>
            </a:r>
            <a:r>
              <a:rPr lang="es-ES" sz="2400" b="1" dirty="0" smtClean="0"/>
              <a:t> de la UD </a:t>
            </a:r>
            <a:r>
              <a:rPr lang="es-ES" sz="2400" b="1" dirty="0" err="1" smtClean="0"/>
              <a:t>són</a:t>
            </a:r>
            <a:r>
              <a:rPr lang="es-ES" sz="2400" b="1" dirty="0" smtClean="0"/>
              <a:t> al primer </a:t>
            </a:r>
            <a:r>
              <a:rPr lang="es-ES" sz="2400" b="1" dirty="0" err="1" smtClean="0"/>
              <a:t>seminari</a:t>
            </a:r>
            <a:endParaRPr lang="es-ES" sz="2400" b="1" dirty="0" smtClean="0"/>
          </a:p>
          <a:p>
            <a:r>
              <a:rPr lang="es-ES" sz="2400" b="1" dirty="0" err="1" smtClean="0"/>
              <a:t>Temps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exposició</a:t>
            </a:r>
            <a:r>
              <a:rPr lang="es-ES" sz="2400" b="1" dirty="0" smtClean="0"/>
              <a:t>, 15 </a:t>
            </a:r>
            <a:r>
              <a:rPr lang="es-ES" sz="2400" b="1" dirty="0" err="1" smtClean="0"/>
              <a:t>minuts</a:t>
            </a:r>
            <a:r>
              <a:rPr lang="es-ES" sz="2400" b="1" dirty="0" smtClean="0"/>
              <a:t>.</a:t>
            </a:r>
          </a:p>
          <a:p>
            <a:endParaRPr lang="es-ES" sz="2400" b="1" dirty="0"/>
          </a:p>
          <a:p>
            <a:r>
              <a:rPr lang="es-ES" sz="2400" b="1" dirty="0" smtClean="0"/>
              <a:t>SEMINARIS</a:t>
            </a:r>
          </a:p>
          <a:p>
            <a:r>
              <a:rPr lang="es-ES" sz="2400" b="1" dirty="0" smtClean="0"/>
              <a:t>Individual. </a:t>
            </a:r>
            <a:r>
              <a:rPr lang="es-ES" sz="2400" b="1" dirty="0" err="1" smtClean="0"/>
              <a:t>S’ha</a:t>
            </a:r>
            <a:r>
              <a:rPr lang="es-ES" sz="2400" b="1" dirty="0" smtClean="0"/>
              <a:t> de presentar el </a:t>
            </a:r>
            <a:r>
              <a:rPr lang="es-ES" sz="2400" b="1" dirty="0" err="1" smtClean="0"/>
              <a:t>quadern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pràctiques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amb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seminaris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realitzats</a:t>
            </a:r>
            <a:r>
              <a:rPr lang="es-ES" sz="2400" b="1" dirty="0" smtClean="0"/>
              <a:t>. </a:t>
            </a:r>
          </a:p>
          <a:p>
            <a:r>
              <a:rPr lang="es-ES" sz="2400" b="1" dirty="0" err="1" smtClean="0"/>
              <a:t>Grup</a:t>
            </a:r>
            <a:r>
              <a:rPr lang="es-ES" sz="2400" b="1" dirty="0" smtClean="0"/>
              <a:t>. </a:t>
            </a:r>
            <a:r>
              <a:rPr lang="es-ES" sz="2400" b="1" dirty="0" err="1" smtClean="0"/>
              <a:t>S’ha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desenvolupar</a:t>
            </a:r>
            <a:r>
              <a:rPr lang="es-ES" sz="2400" b="1" dirty="0" smtClean="0"/>
              <a:t> un </a:t>
            </a:r>
            <a:r>
              <a:rPr lang="es-ES" sz="2400" b="1" dirty="0" err="1" smtClean="0"/>
              <a:t>seminari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com</a:t>
            </a:r>
            <a:r>
              <a:rPr lang="es-ES" sz="2400" b="1" dirty="0" smtClean="0"/>
              <a:t> si </a:t>
            </a:r>
            <a:r>
              <a:rPr lang="es-ES" sz="2400" b="1" dirty="0" err="1" smtClean="0"/>
              <a:t>fos</a:t>
            </a:r>
            <a:r>
              <a:rPr lang="es-ES" sz="2400" b="1" dirty="0" smtClean="0"/>
              <a:t> una </a:t>
            </a:r>
            <a:r>
              <a:rPr lang="es-ES" sz="2400" b="1" dirty="0" err="1" smtClean="0"/>
              <a:t>unitat</a:t>
            </a:r>
            <a:r>
              <a:rPr lang="es-ES" sz="2400" b="1" dirty="0" smtClean="0"/>
              <a:t> didáctica.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562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87887" y="180303"/>
            <a:ext cx="9543245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smtClean="0"/>
              <a:t>DATES IMPORTANTS DEL CURS</a:t>
            </a:r>
          </a:p>
          <a:p>
            <a:endParaRPr lang="ca-ES" sz="2000" b="1" dirty="0" smtClean="0"/>
          </a:p>
          <a:p>
            <a:pPr marL="457200" indent="-457200">
              <a:buAutoNum type="arabicPeriod"/>
            </a:pPr>
            <a:r>
              <a:rPr lang="ca-ES" sz="2000" b="1" dirty="0" smtClean="0"/>
              <a:t>PROVA OBJECTIVA</a:t>
            </a:r>
          </a:p>
          <a:p>
            <a:pPr marL="457200" indent="-457200">
              <a:buAutoNum type="arabicPeriod"/>
            </a:pPr>
            <a:endParaRPr lang="ca-ES" sz="2000" b="1" dirty="0" smtClean="0"/>
          </a:p>
          <a:p>
            <a:r>
              <a:rPr lang="ca-ES" sz="2000" b="1" dirty="0" smtClean="0"/>
              <a:t>Grups 1 i 3, dia 23/01/2018</a:t>
            </a:r>
          </a:p>
          <a:p>
            <a:r>
              <a:rPr lang="ca-ES" sz="2000" b="1" dirty="0" smtClean="0"/>
              <a:t>Grup 2, dia 8/02/2018</a:t>
            </a:r>
          </a:p>
          <a:p>
            <a:endParaRPr lang="ca-ES" sz="2000" b="1" dirty="0" smtClean="0"/>
          </a:p>
          <a:p>
            <a:r>
              <a:rPr lang="ca-ES" sz="2000" b="1" dirty="0" smtClean="0"/>
              <a:t>2. UNITATS DIDÀCTIQUES</a:t>
            </a:r>
          </a:p>
          <a:p>
            <a:endParaRPr lang="ca-ES" sz="2000" b="1" dirty="0" smtClean="0">
              <a:solidFill>
                <a:srgbClr val="FF0000"/>
              </a:solidFill>
            </a:endParaRPr>
          </a:p>
          <a:p>
            <a:r>
              <a:rPr lang="ca-ES" sz="2000" b="1" dirty="0" smtClean="0">
                <a:solidFill>
                  <a:srgbClr val="FF0000"/>
                </a:solidFill>
              </a:rPr>
              <a:t>Grups 1, 2 i 3.</a:t>
            </a:r>
          </a:p>
          <a:p>
            <a:r>
              <a:rPr lang="ca-ES" sz="2000" b="1" dirty="0" smtClean="0"/>
              <a:t>Dia 28/10/2017  data límit per presentar a una tasca de l’assignatura la proposta d’unitat didàctica a realitzar. Hi ha de constar títol i el nom dels membres del grup.</a:t>
            </a:r>
          </a:p>
          <a:p>
            <a:endParaRPr lang="ca-ES" sz="2000" b="1" dirty="0" smtClean="0"/>
          </a:p>
          <a:p>
            <a:r>
              <a:rPr lang="ca-ES" sz="2000" b="1" dirty="0" smtClean="0">
                <a:solidFill>
                  <a:srgbClr val="FF0000"/>
                </a:solidFill>
              </a:rPr>
              <a:t> Grups 1, 2 i 3.</a:t>
            </a:r>
          </a:p>
          <a:p>
            <a:r>
              <a:rPr lang="ca-ES" sz="2000" b="1" dirty="0" smtClean="0"/>
              <a:t> Dia 22/12/2017, data final per a presentar la unitat didàctica. També a una tasca.</a:t>
            </a:r>
          </a:p>
          <a:p>
            <a:endParaRPr lang="ca-ES" sz="2000" b="1" dirty="0" smtClean="0"/>
          </a:p>
          <a:p>
            <a:r>
              <a:rPr lang="ca-ES" sz="2000" b="1" dirty="0" smtClean="0">
                <a:solidFill>
                  <a:srgbClr val="FF0000"/>
                </a:solidFill>
              </a:rPr>
              <a:t>Presentació oral</a:t>
            </a:r>
          </a:p>
          <a:p>
            <a:r>
              <a:rPr lang="ca-ES" sz="2000" b="1" dirty="0" smtClean="0"/>
              <a:t>La presentació oral es farà a les classes de seminari de la setmana del 8 al 12 de gener de 2018.</a:t>
            </a:r>
          </a:p>
          <a:p>
            <a:endParaRPr lang="es-ES" dirty="0" smtClean="0"/>
          </a:p>
          <a:p>
            <a:r>
              <a:rPr lang="es-ES" dirty="0" smtClean="0"/>
              <a:t>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202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77285" y="1300766"/>
            <a:ext cx="88864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smtClean="0"/>
              <a:t>3. SEMINARIS</a:t>
            </a:r>
          </a:p>
          <a:p>
            <a:endParaRPr lang="ca-ES" sz="2000" b="1" dirty="0" smtClean="0"/>
          </a:p>
          <a:p>
            <a:r>
              <a:rPr lang="ca-ES" sz="2000" b="1" dirty="0" smtClean="0">
                <a:solidFill>
                  <a:srgbClr val="FF0000"/>
                </a:solidFill>
              </a:rPr>
              <a:t>Grups 01, 02 i 03</a:t>
            </a:r>
          </a:p>
          <a:p>
            <a:r>
              <a:rPr lang="ca-ES" sz="2000" b="1" dirty="0" smtClean="0"/>
              <a:t>Presentació del quadern de pràctiques. Data límit 22/12/2017</a:t>
            </a:r>
          </a:p>
          <a:p>
            <a:r>
              <a:rPr lang="ca-ES" sz="2000" b="1" dirty="0" smtClean="0"/>
              <a:t> </a:t>
            </a:r>
          </a:p>
          <a:p>
            <a:r>
              <a:rPr lang="ca-ES" sz="2000" b="1" dirty="0" smtClean="0"/>
              <a:t>Presentació unitat didàctica seminari. Data final: 28 de gener de 2018</a:t>
            </a:r>
            <a:endParaRPr lang="ca-ES" sz="2000" b="1" dirty="0"/>
          </a:p>
        </p:txBody>
      </p:sp>
    </p:spTree>
    <p:extLst>
      <p:ext uri="{BB962C8B-B14F-4D97-AF65-F5344CB8AC3E}">
        <p14:creationId xmlns:p14="http://schemas.microsoft.com/office/powerpoint/2010/main" val="42566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281</Words>
  <Application>Microsoft Office PowerPoint</Application>
  <PresentationFormat>Panorámica</PresentationFormat>
  <Paragraphs>56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18</cp:revision>
  <dcterms:created xsi:type="dcterms:W3CDTF">2016-09-07T09:00:12Z</dcterms:created>
  <dcterms:modified xsi:type="dcterms:W3CDTF">2017-10-05T11:01:17Z</dcterms:modified>
</cp:coreProperties>
</file>