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13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6D5E1-4D67-47B2-A4BD-1AF0BE13D5C8}" type="datetimeFigureOut">
              <a:rPr lang="es-ES" smtClean="0"/>
              <a:t>05/10/2016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7B4AD-C77D-4266-B30F-AE44E6A3B46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06193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6D5E1-4D67-47B2-A4BD-1AF0BE13D5C8}" type="datetimeFigureOut">
              <a:rPr lang="es-ES" smtClean="0"/>
              <a:t>05/10/2016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7B4AD-C77D-4266-B30F-AE44E6A3B46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384032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6D5E1-4D67-47B2-A4BD-1AF0BE13D5C8}" type="datetimeFigureOut">
              <a:rPr lang="es-ES" smtClean="0"/>
              <a:t>05/10/2016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7B4AD-C77D-4266-B30F-AE44E6A3B46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426813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6D5E1-4D67-47B2-A4BD-1AF0BE13D5C8}" type="datetimeFigureOut">
              <a:rPr lang="es-ES" smtClean="0"/>
              <a:t>05/10/2016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7B4AD-C77D-4266-B30F-AE44E6A3B46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095756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6D5E1-4D67-47B2-A4BD-1AF0BE13D5C8}" type="datetimeFigureOut">
              <a:rPr lang="es-ES" smtClean="0"/>
              <a:t>05/10/2016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7B4AD-C77D-4266-B30F-AE44E6A3B46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928820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6D5E1-4D67-47B2-A4BD-1AF0BE13D5C8}" type="datetimeFigureOut">
              <a:rPr lang="es-ES" smtClean="0"/>
              <a:t>05/10/2016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7B4AD-C77D-4266-B30F-AE44E6A3B46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491593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6D5E1-4D67-47B2-A4BD-1AF0BE13D5C8}" type="datetimeFigureOut">
              <a:rPr lang="es-ES" smtClean="0"/>
              <a:t>05/10/2016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7B4AD-C77D-4266-B30F-AE44E6A3B46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449221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6D5E1-4D67-47B2-A4BD-1AF0BE13D5C8}" type="datetimeFigureOut">
              <a:rPr lang="es-ES" smtClean="0"/>
              <a:t>05/10/2016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7B4AD-C77D-4266-B30F-AE44E6A3B46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270432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6D5E1-4D67-47B2-A4BD-1AF0BE13D5C8}" type="datetimeFigureOut">
              <a:rPr lang="es-ES" smtClean="0"/>
              <a:t>05/10/2016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7B4AD-C77D-4266-B30F-AE44E6A3B46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441228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6D5E1-4D67-47B2-A4BD-1AF0BE13D5C8}" type="datetimeFigureOut">
              <a:rPr lang="es-ES" smtClean="0"/>
              <a:t>05/10/2016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7B4AD-C77D-4266-B30F-AE44E6A3B46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827790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6D5E1-4D67-47B2-A4BD-1AF0BE13D5C8}" type="datetimeFigureOut">
              <a:rPr lang="es-ES" smtClean="0"/>
              <a:t>05/10/2016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7B4AD-C77D-4266-B30F-AE44E6A3B46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35738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66D5E1-4D67-47B2-A4BD-1AF0BE13D5C8}" type="datetimeFigureOut">
              <a:rPr lang="es-ES" smtClean="0"/>
              <a:t>05/10/2016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37B4AD-C77D-4266-B30F-AE44E6A3B46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85278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abennassar@uib.cat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the-scientist.com/images/June2013/640_White%20Matter%20Fiber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0919" y="64678"/>
            <a:ext cx="9581882" cy="67372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uadroTexto 1"/>
          <p:cNvSpPr txBox="1"/>
          <p:nvPr/>
        </p:nvSpPr>
        <p:spPr>
          <a:xfrm>
            <a:off x="2137893" y="412124"/>
            <a:ext cx="826823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 err="1" smtClean="0">
                <a:solidFill>
                  <a:schemeClr val="bg1"/>
                </a:solidFill>
              </a:rPr>
              <a:t>Didàctica</a:t>
            </a:r>
            <a:r>
              <a:rPr lang="es-ES" sz="2400" b="1" dirty="0" smtClean="0">
                <a:solidFill>
                  <a:schemeClr val="bg1"/>
                </a:solidFill>
              </a:rPr>
              <a:t> de les </a:t>
            </a:r>
            <a:r>
              <a:rPr lang="es-ES" sz="2400" b="1" dirty="0" err="1" smtClean="0">
                <a:solidFill>
                  <a:schemeClr val="bg1"/>
                </a:solidFill>
              </a:rPr>
              <a:t>ciències</a:t>
            </a:r>
            <a:r>
              <a:rPr lang="es-ES" sz="2400" b="1" dirty="0" smtClean="0">
                <a:solidFill>
                  <a:schemeClr val="bg1"/>
                </a:solidFill>
              </a:rPr>
              <a:t> </a:t>
            </a:r>
            <a:r>
              <a:rPr lang="es-ES" sz="2400" b="1" dirty="0" err="1" smtClean="0">
                <a:solidFill>
                  <a:schemeClr val="bg1"/>
                </a:solidFill>
              </a:rPr>
              <a:t>experimentals</a:t>
            </a:r>
            <a:r>
              <a:rPr lang="es-ES" sz="2400" b="1" dirty="0" smtClean="0">
                <a:solidFill>
                  <a:schemeClr val="bg1"/>
                </a:solidFill>
              </a:rPr>
              <a:t>, 1</a:t>
            </a:r>
          </a:p>
          <a:p>
            <a:r>
              <a:rPr lang="es-ES" sz="2400" b="1" dirty="0" err="1" smtClean="0">
                <a:solidFill>
                  <a:schemeClr val="bg1"/>
                </a:solidFill>
              </a:rPr>
              <a:t>Biologia</a:t>
            </a:r>
            <a:r>
              <a:rPr lang="es-ES" sz="2400" b="1" dirty="0" err="1" smtClean="0"/>
              <a:t>D</a:t>
            </a:r>
            <a:endParaRPr lang="es-ES" sz="2400" b="1" dirty="0"/>
          </a:p>
        </p:txBody>
      </p:sp>
      <p:sp>
        <p:nvSpPr>
          <p:cNvPr id="3" name="CuadroTexto 2"/>
          <p:cNvSpPr txBox="1"/>
          <p:nvPr/>
        </p:nvSpPr>
        <p:spPr>
          <a:xfrm>
            <a:off x="6885904" y="3433308"/>
            <a:ext cx="530609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 smtClean="0">
                <a:solidFill>
                  <a:schemeClr val="bg1"/>
                </a:solidFill>
              </a:rPr>
              <a:t>Antoni </a:t>
            </a:r>
            <a:r>
              <a:rPr lang="es-ES" sz="2000" b="1" dirty="0" err="1" smtClean="0">
                <a:solidFill>
                  <a:schemeClr val="bg1"/>
                </a:solidFill>
              </a:rPr>
              <a:t>Bennàssar</a:t>
            </a:r>
            <a:r>
              <a:rPr lang="es-ES" sz="2000" b="1" dirty="0" smtClean="0">
                <a:solidFill>
                  <a:schemeClr val="bg1"/>
                </a:solidFill>
              </a:rPr>
              <a:t> Roig</a:t>
            </a:r>
          </a:p>
          <a:p>
            <a:r>
              <a:rPr lang="es-ES" sz="2000" b="1" dirty="0" err="1" smtClean="0">
                <a:solidFill>
                  <a:schemeClr val="bg1"/>
                </a:solidFill>
              </a:rPr>
              <a:t>Edifici</a:t>
            </a:r>
            <a:r>
              <a:rPr lang="es-ES" sz="2000" b="1" dirty="0" smtClean="0">
                <a:solidFill>
                  <a:schemeClr val="bg1"/>
                </a:solidFill>
              </a:rPr>
              <a:t> Guillem Colom, 2on pis</a:t>
            </a:r>
            <a:endParaRPr lang="es-ES" sz="2000" b="1" dirty="0">
              <a:solidFill>
                <a:schemeClr val="bg1"/>
              </a:solidFill>
            </a:endParaRPr>
          </a:p>
          <a:p>
            <a:r>
              <a:rPr lang="es-ES" sz="2000" b="1" dirty="0" smtClean="0">
                <a:solidFill>
                  <a:schemeClr val="bg1"/>
                </a:solidFill>
              </a:rPr>
              <a:t>917113166, </a:t>
            </a:r>
            <a:r>
              <a:rPr lang="es-ES" sz="2000" b="1" dirty="0" smtClean="0">
                <a:solidFill>
                  <a:schemeClr val="bg1"/>
                </a:solidFill>
                <a:hlinkClick r:id="rId3"/>
              </a:rPr>
              <a:t>abennassar@uib.cat</a:t>
            </a:r>
            <a:endParaRPr lang="es-ES" sz="2000" b="1" dirty="0" smtClean="0">
              <a:solidFill>
                <a:schemeClr val="bg1"/>
              </a:solidFill>
            </a:endParaRPr>
          </a:p>
          <a:p>
            <a:endParaRPr lang="es-ES" sz="2000" b="1" dirty="0">
              <a:solidFill>
                <a:schemeClr val="bg1"/>
              </a:solidFill>
            </a:endParaRPr>
          </a:p>
          <a:p>
            <a:r>
              <a:rPr lang="es-ES" sz="2000" b="1" dirty="0" smtClean="0">
                <a:solidFill>
                  <a:schemeClr val="bg1"/>
                </a:solidFill>
              </a:rPr>
              <a:t>Antoni </a:t>
            </a:r>
            <a:r>
              <a:rPr lang="es-ES" sz="2000" b="1" dirty="0" err="1" smtClean="0">
                <a:solidFill>
                  <a:schemeClr val="bg1"/>
                </a:solidFill>
              </a:rPr>
              <a:t>Fors</a:t>
            </a:r>
            <a:r>
              <a:rPr lang="es-ES" sz="2000" b="1" dirty="0" smtClean="0">
                <a:solidFill>
                  <a:schemeClr val="bg1"/>
                </a:solidFill>
              </a:rPr>
              <a:t>, </a:t>
            </a:r>
            <a:r>
              <a:rPr lang="es-ES" sz="2000" b="1" dirty="0" err="1" smtClean="0">
                <a:solidFill>
                  <a:schemeClr val="bg1"/>
                </a:solidFill>
              </a:rPr>
              <a:t>Grup</a:t>
            </a:r>
            <a:r>
              <a:rPr lang="es-ES" sz="2000" b="1" dirty="0" smtClean="0">
                <a:solidFill>
                  <a:schemeClr val="bg1"/>
                </a:solidFill>
              </a:rPr>
              <a:t> 1.2</a:t>
            </a:r>
          </a:p>
          <a:p>
            <a:r>
              <a:rPr lang="es-ES" sz="2000" b="1" dirty="0" smtClean="0">
                <a:solidFill>
                  <a:schemeClr val="bg1"/>
                </a:solidFill>
              </a:rPr>
              <a:t>Magdalena </a:t>
            </a:r>
            <a:r>
              <a:rPr lang="es-ES" sz="2000" b="1" dirty="0" err="1" smtClean="0">
                <a:solidFill>
                  <a:schemeClr val="bg1"/>
                </a:solidFill>
              </a:rPr>
              <a:t>Tomàs</a:t>
            </a:r>
            <a:r>
              <a:rPr lang="es-ES" sz="2000" b="1" dirty="0" smtClean="0">
                <a:solidFill>
                  <a:schemeClr val="bg1"/>
                </a:solidFill>
              </a:rPr>
              <a:t> Mir, </a:t>
            </a:r>
            <a:r>
              <a:rPr lang="es-ES" sz="2000" b="1" dirty="0" err="1" smtClean="0">
                <a:solidFill>
                  <a:schemeClr val="bg1"/>
                </a:solidFill>
              </a:rPr>
              <a:t>Grup</a:t>
            </a:r>
            <a:r>
              <a:rPr lang="es-ES" sz="2000" b="1" dirty="0" smtClean="0">
                <a:solidFill>
                  <a:schemeClr val="bg1"/>
                </a:solidFill>
              </a:rPr>
              <a:t> 2 </a:t>
            </a:r>
            <a:endParaRPr lang="es-E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362050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31</Words>
  <Application>Microsoft Office PowerPoint</Application>
  <PresentationFormat>Panorámica</PresentationFormat>
  <Paragraphs>8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>UIB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uib</dc:creator>
  <cp:lastModifiedBy>uib</cp:lastModifiedBy>
  <cp:revision>4</cp:revision>
  <dcterms:created xsi:type="dcterms:W3CDTF">2016-09-23T07:07:16Z</dcterms:created>
  <dcterms:modified xsi:type="dcterms:W3CDTF">2016-10-05T18:27:04Z</dcterms:modified>
</cp:coreProperties>
</file>