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61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40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68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57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88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15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92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04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12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277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573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D5E1-4D67-47B2-A4BD-1AF0BE13D5C8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7B4AD-C77D-4266-B30F-AE44E6A3B4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2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nnassar@uib.ca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-scientist.com/images/June2013/640_White%20Matter%20Fib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19" y="64678"/>
            <a:ext cx="9581882" cy="673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137893" y="412124"/>
            <a:ext cx="8268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chemeClr val="bg1"/>
                </a:solidFill>
              </a:rPr>
              <a:t>Didàctica</a:t>
            </a:r>
            <a:r>
              <a:rPr lang="es-ES" sz="2400" b="1" dirty="0" smtClean="0">
                <a:solidFill>
                  <a:schemeClr val="bg1"/>
                </a:solidFill>
              </a:rPr>
              <a:t> de les </a:t>
            </a:r>
            <a:r>
              <a:rPr lang="es-ES" sz="2400" b="1" dirty="0" err="1" smtClean="0">
                <a:solidFill>
                  <a:schemeClr val="bg1"/>
                </a:solidFill>
              </a:rPr>
              <a:t>ciències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experimentals</a:t>
            </a:r>
            <a:r>
              <a:rPr lang="es-ES" sz="2400" b="1" dirty="0" smtClean="0">
                <a:solidFill>
                  <a:schemeClr val="bg1"/>
                </a:solidFill>
              </a:rPr>
              <a:t>, 1</a:t>
            </a:r>
          </a:p>
          <a:p>
            <a:r>
              <a:rPr lang="es-ES" sz="2400" b="1" dirty="0" err="1" smtClean="0">
                <a:solidFill>
                  <a:schemeClr val="bg1"/>
                </a:solidFill>
              </a:rPr>
              <a:t>Biologia</a:t>
            </a:r>
            <a:r>
              <a:rPr lang="es-ES" sz="2400" b="1" dirty="0" err="1" smtClean="0"/>
              <a:t>D</a:t>
            </a:r>
            <a:endParaRPr lang="es-ES" sz="2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6885904" y="3433308"/>
            <a:ext cx="5306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Antoni </a:t>
            </a:r>
            <a:r>
              <a:rPr lang="es-ES" sz="2000" b="1" dirty="0" err="1" smtClean="0">
                <a:solidFill>
                  <a:schemeClr val="bg1"/>
                </a:solidFill>
              </a:rPr>
              <a:t>Bennàssar</a:t>
            </a:r>
            <a:r>
              <a:rPr lang="es-ES" sz="2000" b="1" dirty="0" smtClean="0">
                <a:solidFill>
                  <a:schemeClr val="bg1"/>
                </a:solidFill>
              </a:rPr>
              <a:t> Roig</a:t>
            </a: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Edifici</a:t>
            </a:r>
            <a:r>
              <a:rPr lang="es-ES" sz="2000" b="1" dirty="0" smtClean="0">
                <a:solidFill>
                  <a:schemeClr val="bg1"/>
                </a:solidFill>
              </a:rPr>
              <a:t> Guillem Colom, 2on pis</a:t>
            </a:r>
            <a:endParaRPr lang="es-ES" sz="2000" b="1" dirty="0">
              <a:solidFill>
                <a:schemeClr val="bg1"/>
              </a:solidFill>
            </a:endParaRPr>
          </a:p>
          <a:p>
            <a:r>
              <a:rPr lang="es-ES" sz="2000" b="1" dirty="0" smtClean="0">
                <a:solidFill>
                  <a:schemeClr val="bg1"/>
                </a:solidFill>
              </a:rPr>
              <a:t>917113166, </a:t>
            </a:r>
            <a:r>
              <a:rPr lang="es-ES" sz="2000" b="1" dirty="0" smtClean="0">
                <a:solidFill>
                  <a:schemeClr val="bg1"/>
                </a:solidFill>
                <a:hlinkClick r:id="rId3"/>
              </a:rPr>
              <a:t>abennassar@uib.cat</a:t>
            </a:r>
            <a:endParaRPr lang="es-ES" sz="2000" b="1" dirty="0" smtClean="0">
              <a:solidFill>
                <a:schemeClr val="bg1"/>
              </a:solidFill>
            </a:endParaRPr>
          </a:p>
          <a:p>
            <a:endParaRPr lang="es-ES" sz="2000" b="1" dirty="0">
              <a:solidFill>
                <a:schemeClr val="bg1"/>
              </a:solidFill>
            </a:endParaRPr>
          </a:p>
          <a:p>
            <a:r>
              <a:rPr lang="es-ES" sz="2000" b="1" dirty="0" smtClean="0">
                <a:solidFill>
                  <a:schemeClr val="bg1"/>
                </a:solidFill>
              </a:rPr>
              <a:t>Antoni </a:t>
            </a:r>
            <a:r>
              <a:rPr lang="es-ES" sz="2000" b="1" dirty="0" err="1" smtClean="0">
                <a:solidFill>
                  <a:schemeClr val="bg1"/>
                </a:solidFill>
              </a:rPr>
              <a:t>Fors</a:t>
            </a:r>
            <a:r>
              <a:rPr lang="es-ES" sz="2000" b="1" dirty="0" smtClean="0">
                <a:solidFill>
                  <a:schemeClr val="bg1"/>
                </a:solidFill>
              </a:rPr>
              <a:t>, </a:t>
            </a:r>
            <a:r>
              <a:rPr lang="es-ES" sz="2000" b="1" dirty="0" err="1" smtClean="0">
                <a:solidFill>
                  <a:schemeClr val="bg1"/>
                </a:solidFill>
              </a:rPr>
              <a:t>Grup</a:t>
            </a:r>
            <a:r>
              <a:rPr lang="es-ES" sz="2000" b="1" dirty="0" smtClean="0">
                <a:solidFill>
                  <a:schemeClr val="bg1"/>
                </a:solidFill>
              </a:rPr>
              <a:t> 1.2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Magdalena </a:t>
            </a:r>
            <a:r>
              <a:rPr lang="es-ES" sz="2000" b="1" dirty="0" err="1" smtClean="0">
                <a:solidFill>
                  <a:schemeClr val="bg1"/>
                </a:solidFill>
              </a:rPr>
              <a:t>Tomàs</a:t>
            </a:r>
            <a:r>
              <a:rPr lang="es-ES" sz="2000" b="1" dirty="0" smtClean="0">
                <a:solidFill>
                  <a:schemeClr val="bg1"/>
                </a:solidFill>
              </a:rPr>
              <a:t> Mir, </a:t>
            </a:r>
            <a:r>
              <a:rPr lang="es-ES" sz="2000" b="1" dirty="0" err="1" smtClean="0">
                <a:solidFill>
                  <a:schemeClr val="bg1"/>
                </a:solidFill>
              </a:rPr>
              <a:t>Grup</a:t>
            </a:r>
            <a:r>
              <a:rPr lang="es-ES" sz="2000" b="1" dirty="0" smtClean="0">
                <a:solidFill>
                  <a:schemeClr val="bg1"/>
                </a:solidFill>
              </a:rPr>
              <a:t> 2 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4</cp:revision>
  <dcterms:created xsi:type="dcterms:W3CDTF">2016-09-23T07:07:16Z</dcterms:created>
  <dcterms:modified xsi:type="dcterms:W3CDTF">2016-10-05T18:27:04Z</dcterms:modified>
</cp:coreProperties>
</file>