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CD6B-7753-4CEE-820E-91B2E28867F6}" type="datetimeFigureOut">
              <a:rPr lang="es-ES" smtClean="0"/>
              <a:t>07/01/2016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quot;Célula Eucariota Vegetal&quot;"/>
          <p:cNvSpPr>
            <a:spLocks noChangeAspect="1" noChangeArrowheads="1"/>
          </p:cNvSpPr>
          <p:nvPr/>
        </p:nvSpPr>
        <p:spPr bwMode="auto">
          <a:xfrm>
            <a:off x="155575" y="-18970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&quot;Célula Eucariota Vegetal&quot;"/>
          <p:cNvSpPr>
            <a:spLocks noChangeAspect="1" noChangeArrowheads="1"/>
          </p:cNvSpPr>
          <p:nvPr/>
        </p:nvSpPr>
        <p:spPr bwMode="auto">
          <a:xfrm>
            <a:off x="307975" y="-17446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&quot;Célula Eucariota Vegetal&quot;"/>
          <p:cNvSpPr>
            <a:spLocks noChangeAspect="1" noChangeArrowheads="1"/>
          </p:cNvSpPr>
          <p:nvPr/>
        </p:nvSpPr>
        <p:spPr bwMode="auto">
          <a:xfrm>
            <a:off x="460375" y="-15922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rav32223_04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8937"/>
            <a:ext cx="5489575" cy="5546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2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Paret cel·lular (cèl·lula vegetal)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6148" name="Picture 5" descr="pared cel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7524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2.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Paret cel·lular (cèl·lula vegetal)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7172" name="Picture 4" descr="pared 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227013"/>
            <a:ext cx="69754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6-15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78675" y="6235700"/>
            <a:ext cx="628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500" b="1"/>
              <a:t>5 µm</a:t>
            </a:r>
            <a:endParaRPr lang="en-US" sz="15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71950" y="14335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Central vacuole</a:t>
            </a:r>
            <a:endParaRPr lang="en-US" sz="15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948363" y="25034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Cytosol</a:t>
            </a:r>
            <a:endParaRPr lang="en-US" sz="150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270625" y="347662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Tonoplast</a:t>
            </a:r>
            <a:endParaRPr lang="en-US" sz="150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15050" y="4225925"/>
            <a:ext cx="9001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Central </a:t>
            </a:r>
          </a:p>
          <a:p>
            <a:pPr eaLnBrk="0" hangingPunct="0"/>
            <a:r>
              <a:rPr lang="en-US" sz="1500" b="1"/>
              <a:t>vacuole</a:t>
            </a:r>
            <a:endParaRPr lang="en-US" sz="150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73400" y="42306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117850" y="509746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Cell wall</a:t>
            </a:r>
            <a:endParaRPr lang="en-US" sz="150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105150" y="5664200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Chloroplast</a:t>
            </a:r>
            <a:endParaRPr lang="en-US" sz="1500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3295650" y="1552575"/>
            <a:ext cx="84772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848100" y="4337050"/>
            <a:ext cx="124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895725" y="5216525"/>
            <a:ext cx="492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4191000" y="5565775"/>
            <a:ext cx="758825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4825" y="6165850"/>
            <a:ext cx="1082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858000" y="6080125"/>
            <a:ext cx="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37500" y="6080125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292850" y="276225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6537325" y="3165475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61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70802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Vacuola vegetal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35988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6-17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97200" y="7635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Mitochondrion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6413" y="1252538"/>
            <a:ext cx="24844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Intermembrane space</a:t>
            </a:r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57713" y="1698625"/>
            <a:ext cx="12906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Outer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124325" y="4025900"/>
            <a:ext cx="12906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Inner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16400" y="4754563"/>
            <a:ext cx="8747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Cristae</a:t>
            </a: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4988" y="5210175"/>
            <a:ext cx="8747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53338" y="5878513"/>
            <a:ext cx="874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100 nm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906463" y="5688013"/>
            <a:ext cx="17065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DNA</a:t>
            </a:r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88950" y="3105150"/>
            <a:ext cx="15970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</a:t>
            </a:r>
          </a:p>
          <a:p>
            <a:pPr eaLnBrk="0" hangingPunct="0"/>
            <a:r>
              <a:rPr lang="en-US" b="1"/>
              <a:t>ribosomes </a:t>
            </a:r>
          </a:p>
          <a:p>
            <a:pPr eaLnBrk="0" hangingPunct="0"/>
            <a:r>
              <a:rPr lang="en-US" b="1"/>
              <a:t>in the</a:t>
            </a:r>
          </a:p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1422400" y="1050925"/>
            <a:ext cx="164782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2867025" y="1539875"/>
            <a:ext cx="53340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016375" y="1841500"/>
            <a:ext cx="4984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232400" y="1857375"/>
            <a:ext cx="125730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470275" y="4171950"/>
            <a:ext cx="6318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743450" y="4187825"/>
            <a:ext cx="6572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5048250" y="4606925"/>
            <a:ext cx="927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045075" y="4911725"/>
            <a:ext cx="1184275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5054600" y="5133975"/>
            <a:ext cx="1082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194050" y="4902200"/>
            <a:ext cx="11080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40050" y="4635500"/>
            <a:ext cx="12414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994025" y="4438650"/>
            <a:ext cx="11906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3467100" y="4171950"/>
            <a:ext cx="63182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1546225" y="3692525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543050" y="3689350"/>
            <a:ext cx="1082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1701800" y="4568825"/>
            <a:ext cx="56515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70825" y="57816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86765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822960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39687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Mitocondris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535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6-18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68638" y="21351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Chloroplast</a:t>
            </a:r>
            <a:endParaRPr lang="en-US" sz="13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4663" y="3986213"/>
            <a:ext cx="11969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Chloroplast</a:t>
            </a:r>
          </a:p>
          <a:p>
            <a:pPr eaLnBrk="0" hangingPunct="0"/>
            <a:r>
              <a:rPr lang="en-US" sz="1300" b="1"/>
              <a:t>DNA</a:t>
            </a:r>
            <a:endParaRPr lang="en-US" sz="13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963738" y="3621088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Ribosomes</a:t>
            </a:r>
            <a:endParaRPr lang="en-US" sz="13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275138" y="3825875"/>
            <a:ext cx="9715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Stroma</a:t>
            </a:r>
            <a:endParaRPr lang="en-US" sz="13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83075" y="4179888"/>
            <a:ext cx="1308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Inner and outer</a:t>
            </a:r>
          </a:p>
          <a:p>
            <a:pPr eaLnBrk="0" hangingPunct="0"/>
            <a:r>
              <a:rPr lang="en-US" sz="1300" b="1"/>
              <a:t>membranes</a:t>
            </a:r>
            <a:endParaRPr lang="en-US" sz="130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281488" y="4894263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Granum</a:t>
            </a:r>
            <a:endParaRPr lang="en-US" sz="130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63675" y="5541963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Thylakoid</a:t>
            </a:r>
            <a:endParaRPr lang="en-US" sz="130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013325" y="4797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 sz="2400">
              <a:latin typeface="Times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000875" y="5394325"/>
            <a:ext cx="531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1 µm</a:t>
            </a:r>
            <a:endParaRPr lang="en-US" sz="1200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2806700" y="2228850"/>
            <a:ext cx="2222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806450" y="4387850"/>
            <a:ext cx="349250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822450" y="5251450"/>
            <a:ext cx="1143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2124075" y="3829050"/>
            <a:ext cx="298450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2422525" y="3825875"/>
            <a:ext cx="2952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3298825" y="3940175"/>
            <a:ext cx="9461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635375" y="4295775"/>
            <a:ext cx="612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3851275" y="4298950"/>
            <a:ext cx="40005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9" name="AutoShape 21"/>
          <p:cNvSpPr>
            <a:spLocks/>
          </p:cNvSpPr>
          <p:nvPr/>
        </p:nvSpPr>
        <p:spPr bwMode="auto">
          <a:xfrm>
            <a:off x="3692525" y="4708525"/>
            <a:ext cx="152400" cy="574675"/>
          </a:xfrm>
          <a:prstGeom prst="rightBrace">
            <a:avLst>
              <a:gd name="adj1" fmla="val 3142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844925" y="4997450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959350" y="5016500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549900" y="4324350"/>
            <a:ext cx="365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4899025" y="3940175"/>
            <a:ext cx="13366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6877050" y="5375275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6880225" y="53213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7489825" y="53213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787900" y="765175"/>
            <a:ext cx="1368425" cy="366713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Cloroplasts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</Words>
  <Application>Microsoft Office PowerPoint</Application>
  <PresentationFormat>Presentación en pantalla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</vt:lpstr>
      <vt:lpstr>Tema de Office</vt:lpstr>
      <vt:lpstr>Presentación de PowerPoint</vt:lpstr>
      <vt:lpstr>Presentación de PowerPoint</vt:lpstr>
      <vt:lpstr>Presentación de PowerPoint</vt:lpstr>
      <vt:lpstr>LE 6-15</vt:lpstr>
      <vt:lpstr>LE 6-17</vt:lpstr>
      <vt:lpstr>LE 6-18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Antonio</cp:lastModifiedBy>
  <cp:revision>2</cp:revision>
  <dcterms:created xsi:type="dcterms:W3CDTF">2011-11-16T05:48:14Z</dcterms:created>
  <dcterms:modified xsi:type="dcterms:W3CDTF">2016-01-07T21:39:19Z</dcterms:modified>
</cp:coreProperties>
</file>