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7692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9513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2432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6685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29628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1290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3950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619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7620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9165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5491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9323A-EC41-4840-8050-C11493B915F0}" type="datetimeFigureOut">
              <a:rPr lang="ca-ES" smtClean="0"/>
              <a:t>08/01/2016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D697E-1046-4D1E-A333-B80703AFCCE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6409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34236" y="1650104"/>
            <a:ext cx="6096000" cy="32362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 estudiat els diversos nivells d’organització de la vida: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Ecosistemes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Organismes individuals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Sistemes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Òrgans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Teixits</a:t>
            </a:r>
            <a:endParaRPr lang="es-E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Cèl·lules</a:t>
            </a: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867437" y="154547"/>
            <a:ext cx="8152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000" b="1" dirty="0" smtClean="0"/>
              <a:t>SEQÜÈNCIA DE CONEIXEMENTS</a:t>
            </a:r>
          </a:p>
          <a:p>
            <a:pPr algn="ctr"/>
            <a:r>
              <a:rPr lang="ca-ES" sz="2000" b="1" dirty="0" smtClean="0"/>
              <a:t>A partir d’allò que es sap anar a formar nous coneixements</a:t>
            </a:r>
            <a:endParaRPr lang="ca-ES" sz="2000" b="1" dirty="0"/>
          </a:p>
        </p:txBody>
      </p:sp>
    </p:spTree>
    <p:extLst>
      <p:ext uri="{BB962C8B-B14F-4D97-AF65-F5344CB8AC3E}">
        <p14:creationId xmlns:p14="http://schemas.microsoft.com/office/powerpoint/2010/main" val="149030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97240" y="1173553"/>
            <a:ext cx="6096000" cy="387939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Quins són els que poden tenir vida independent?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Ecosistemes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a-ES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Organismes individuals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Sistemes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Òrgans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Teixits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ca-ES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Cèl·lules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a-ES" sz="1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5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78806" y="738942"/>
            <a:ext cx="6555346" cy="4688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Per tant les cèl·lules han de poder fer aquelles mateixes coses que fan els organismes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Quines coses fan els organismes que tenen vida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Mengen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Necessiten matèria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 la digestió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Respiren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Necessiten energia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mouen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reprodueixen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CÈL·LULES REALITZEN TOTES AQUESTES ACTIVITATS AMB ORGÀNULS PROPIS</a:t>
            </a:r>
            <a:endParaRPr lang="es-E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098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32090" y="757817"/>
            <a:ext cx="6096000" cy="4351961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Establir la relació entre funcions pròpies dels organismes i els orgànuls que les realitzen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Menjar, entrada de gasos, totes les substàncies,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84960" indent="21336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a través de les membranes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Respiració, obtenció d’energia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 </a:t>
            </a:r>
            <a:r>
              <a:rPr lang="ca-ES" sz="2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Mitocondris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Síntesi de molècules orgàniques,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Cloroplasts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Digestió de substàncies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 de </a:t>
            </a:r>
            <a:r>
              <a:rPr lang="ca-ES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Golgi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ca-E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Estructura interna, forma</a:t>
            </a: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a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Citoesquelet</a:t>
            </a:r>
            <a:endParaRPr lang="ca-ES" sz="2000" dirty="0"/>
          </a:p>
        </p:txBody>
      </p:sp>
    </p:spTree>
    <p:extLst>
      <p:ext uri="{BB962C8B-B14F-4D97-AF65-F5344CB8AC3E}">
        <p14:creationId xmlns:p14="http://schemas.microsoft.com/office/powerpoint/2010/main" val="2742351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Panorámica</PresentationFormat>
  <Paragraphs>42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</dc:creator>
  <cp:lastModifiedBy>Antonio</cp:lastModifiedBy>
  <cp:revision>1</cp:revision>
  <dcterms:created xsi:type="dcterms:W3CDTF">2016-01-08T05:44:37Z</dcterms:created>
  <dcterms:modified xsi:type="dcterms:W3CDTF">2016-01-08T05:45:03Z</dcterms:modified>
</cp:coreProperties>
</file>