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21C852B-B4A4-47F1-AC35-4F611341B634}" type="datetimeFigureOut">
              <a:rPr lang="es-ES" smtClean="0"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CEC4FE-47EC-494C-A8E5-C5245AC4FD5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storia vi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052736"/>
            <a:ext cx="60483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1196752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/>
              <a:t>É</a:t>
            </a:r>
            <a:r>
              <a:rPr lang="es-ES" sz="2400" b="1" dirty="0" err="1" smtClean="0"/>
              <a:t>s</a:t>
            </a:r>
            <a:r>
              <a:rPr lang="es-ES" sz="2400" b="1" dirty="0" smtClean="0"/>
              <a:t> un </a:t>
            </a:r>
            <a:r>
              <a:rPr lang="es-ES" sz="2400" b="1" dirty="0" err="1" smtClean="0"/>
              <a:t>resultat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l’evolució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s-ES" sz="2400" b="1" dirty="0" smtClean="0"/>
              <a:t>La </a:t>
            </a:r>
            <a:r>
              <a:rPr lang="es-ES" sz="2400" b="1" dirty="0" err="1" smtClean="0"/>
              <a:t>cèl·lula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unitat</a:t>
            </a:r>
            <a:r>
              <a:rPr lang="es-ES" sz="2400" b="1" dirty="0" smtClean="0"/>
              <a:t> estructural i funcional </a:t>
            </a:r>
            <a:r>
              <a:rPr lang="es-ES" sz="2400" b="1" dirty="0" err="1" smtClean="0"/>
              <a:t>dels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organismes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s-ES" sz="2400" b="1" dirty="0" err="1" smtClean="0"/>
              <a:t>N’existeixen</a:t>
            </a:r>
            <a:r>
              <a:rPr lang="es-ES" sz="2400" b="1" dirty="0" smtClean="0"/>
              <a:t> dos </a:t>
            </a:r>
            <a:r>
              <a:rPr lang="es-ES" sz="2400" b="1" dirty="0" err="1" smtClean="0"/>
              <a:t>tipus</a:t>
            </a:r>
            <a:r>
              <a:rPr lang="es-ES" sz="2400" b="1" dirty="0" smtClean="0"/>
              <a:t>: </a:t>
            </a:r>
          </a:p>
          <a:p>
            <a:r>
              <a:rPr lang="es-ES" sz="2400" b="1" dirty="0"/>
              <a:t>	</a:t>
            </a:r>
            <a:r>
              <a:rPr lang="es-ES" sz="2400" b="1" dirty="0" smtClean="0"/>
              <a:t>procariota </a:t>
            </a:r>
          </a:p>
          <a:p>
            <a:r>
              <a:rPr lang="es-ES" sz="2400" b="1" dirty="0"/>
              <a:t>	</a:t>
            </a:r>
            <a:r>
              <a:rPr lang="es-ES" sz="2400" b="1" dirty="0" smtClean="0"/>
              <a:t>eucariota: animal i vegetal</a:t>
            </a:r>
          </a:p>
          <a:p>
            <a:endParaRPr lang="es-ES" sz="2400" b="1" dirty="0"/>
          </a:p>
          <a:p>
            <a:r>
              <a:rPr lang="es-ES" sz="2400" b="1" dirty="0" err="1" smtClean="0"/>
              <a:t>Hi</a:t>
            </a:r>
            <a:r>
              <a:rPr lang="es-ES" sz="2400" b="1" dirty="0" smtClean="0"/>
              <a:t> ha </a:t>
            </a:r>
            <a:r>
              <a:rPr lang="es-ES" sz="2400" b="1" dirty="0" err="1" smtClean="0"/>
              <a:t>organimes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unicel·lulars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pluricel·lulars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unicel·lulars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ja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tenen</a:t>
            </a:r>
            <a:r>
              <a:rPr lang="es-ES" sz="2400" b="1" dirty="0" smtClean="0"/>
              <a:t> vida (</a:t>
            </a:r>
            <a:r>
              <a:rPr lang="es-ES" sz="2400" b="1" dirty="0" err="1"/>
              <a:t>f</a:t>
            </a:r>
            <a:r>
              <a:rPr lang="es-ES" sz="2400" b="1" dirty="0" err="1" smtClean="0"/>
              <a:t>uncions</a:t>
            </a:r>
            <a:r>
              <a:rPr lang="es-ES" sz="2400" b="1" dirty="0" smtClean="0"/>
              <a:t>)</a:t>
            </a:r>
            <a:endParaRPr lang="es-ES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</TotalTime>
  <Words>19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Módulo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2011-11-15T19:28:29Z</dcterms:created>
  <dcterms:modified xsi:type="dcterms:W3CDTF">2011-11-15T20:21:41Z</dcterms:modified>
</cp:coreProperties>
</file>