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0175-1CD5-45FE-89FD-D060F10C465A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2623-7329-4C9A-9BD5-A173FDA1AF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1026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0175-1CD5-45FE-89FD-D060F10C465A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2623-7329-4C9A-9BD5-A173FDA1AF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082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0175-1CD5-45FE-89FD-D060F10C465A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2623-7329-4C9A-9BD5-A173FDA1AF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8146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0175-1CD5-45FE-89FD-D060F10C465A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2623-7329-4C9A-9BD5-A173FDA1AF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187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0175-1CD5-45FE-89FD-D060F10C465A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2623-7329-4C9A-9BD5-A173FDA1AF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4878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0175-1CD5-45FE-89FD-D060F10C465A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2623-7329-4C9A-9BD5-A173FDA1AF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3545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0175-1CD5-45FE-89FD-D060F10C465A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2623-7329-4C9A-9BD5-A173FDA1AF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2660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0175-1CD5-45FE-89FD-D060F10C465A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2623-7329-4C9A-9BD5-A173FDA1AF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065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0175-1CD5-45FE-89FD-D060F10C465A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2623-7329-4C9A-9BD5-A173FDA1AF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879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0175-1CD5-45FE-89FD-D060F10C465A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2623-7329-4C9A-9BD5-A173FDA1AF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5640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0175-1CD5-45FE-89FD-D060F10C465A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C2623-7329-4C9A-9BD5-A173FDA1AF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1282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F0175-1CD5-45FE-89FD-D060F10C465A}" type="datetimeFigureOut">
              <a:rPr lang="es-ES" smtClean="0"/>
              <a:t>12/11/2013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C2623-7329-4C9A-9BD5-A173FDA1AF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4639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highered.mcgraw-hill.com/olcweb/cgi/pluginpop.cgi?it=swf::640::480::/sites/dl/free/0073532223/811315/Endosymbiosis.swf::Endosymbiosis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188640"/>
            <a:ext cx="74888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s-ES" altLang="es-ES" sz="2800" b="1" dirty="0" smtClean="0"/>
              <a:t>SIMBIOSI</a:t>
            </a:r>
          </a:p>
          <a:p>
            <a:pPr algn="ctr">
              <a:spcBef>
                <a:spcPct val="0"/>
              </a:spcBef>
            </a:pPr>
            <a:endParaRPr lang="es-ES" altLang="es-ES" b="1" dirty="0"/>
          </a:p>
          <a:p>
            <a:pPr algn="ctr">
              <a:spcBef>
                <a:spcPct val="0"/>
              </a:spcBef>
            </a:pPr>
            <a:r>
              <a:rPr lang="es-ES" altLang="es-ES" b="1" dirty="0" smtClean="0"/>
              <a:t>Mason</a:t>
            </a:r>
            <a:r>
              <a:rPr lang="es-ES" altLang="es-ES" b="1" dirty="0"/>
              <a:t>, KA </a:t>
            </a:r>
            <a:r>
              <a:rPr lang="es-ES" altLang="es-ES" b="1" i="1" dirty="0"/>
              <a:t>et al. </a:t>
            </a:r>
            <a:r>
              <a:rPr lang="es-ES" altLang="es-ES" b="1" dirty="0"/>
              <a:t>(2011). </a:t>
            </a:r>
            <a:r>
              <a:rPr lang="es-ES" altLang="es-ES" b="1" i="1" dirty="0" err="1"/>
              <a:t>Biology</a:t>
            </a:r>
            <a:r>
              <a:rPr lang="es-ES" altLang="es-ES" b="1" dirty="0"/>
              <a:t>. 9ena ed. </a:t>
            </a:r>
            <a:r>
              <a:rPr lang="es-ES" altLang="es-ES" b="1" dirty="0" err="1"/>
              <a:t>McGrawHill</a:t>
            </a:r>
            <a:endParaRPr lang="es-ES" altLang="es-ES" b="1" dirty="0"/>
          </a:p>
          <a:p>
            <a:pPr algn="ctr">
              <a:spcBef>
                <a:spcPct val="0"/>
              </a:spcBef>
            </a:pPr>
            <a:r>
              <a:rPr lang="es-ES" altLang="es-ES" b="1" dirty="0"/>
              <a:t>(</a:t>
            </a:r>
            <a:r>
              <a:rPr lang="es-ES" altLang="es-ES" b="1" dirty="0" err="1"/>
              <a:t>Aquest</a:t>
            </a:r>
            <a:r>
              <a:rPr lang="es-ES" altLang="es-ES" b="1" dirty="0"/>
              <a:t> </a:t>
            </a:r>
            <a:r>
              <a:rPr lang="es-ES" altLang="es-ES" b="1" dirty="0" err="1"/>
              <a:t>llibre</a:t>
            </a:r>
            <a:r>
              <a:rPr lang="es-ES" altLang="es-ES" b="1" dirty="0"/>
              <a:t> </a:t>
            </a:r>
            <a:r>
              <a:rPr lang="es-ES" altLang="es-ES" b="1" dirty="0" err="1"/>
              <a:t>és</a:t>
            </a:r>
            <a:r>
              <a:rPr lang="es-ES" altLang="es-ES" b="1" dirty="0"/>
              <a:t> </a:t>
            </a:r>
            <a:r>
              <a:rPr lang="es-ES" altLang="es-ES" b="1" dirty="0" err="1"/>
              <a:t>conegut</a:t>
            </a:r>
            <a:r>
              <a:rPr lang="es-ES" altLang="es-ES" b="1" dirty="0"/>
              <a:t> </a:t>
            </a:r>
            <a:r>
              <a:rPr lang="es-ES" altLang="es-ES" b="1" dirty="0" err="1"/>
              <a:t>com</a:t>
            </a:r>
            <a:r>
              <a:rPr lang="es-ES" altLang="es-ES" b="1" dirty="0"/>
              <a:t> el </a:t>
            </a:r>
            <a:r>
              <a:rPr lang="es-ES" altLang="es-ES" b="1" i="1" dirty="0" err="1"/>
              <a:t>Raven</a:t>
            </a:r>
            <a:r>
              <a:rPr lang="es-ES" altLang="es-ES" b="1" i="1" dirty="0"/>
              <a:t> </a:t>
            </a:r>
            <a:r>
              <a:rPr lang="es-ES" altLang="es-ES" b="1" i="1" dirty="0" err="1"/>
              <a:t>Biology</a:t>
            </a:r>
            <a:r>
              <a:rPr lang="es-ES" altLang="es-ES" b="1" dirty="0"/>
              <a:t>)</a:t>
            </a:r>
          </a:p>
          <a:p>
            <a:pPr algn="ctr">
              <a:spcBef>
                <a:spcPct val="0"/>
              </a:spcBef>
            </a:pPr>
            <a:endParaRPr lang="es-ES" altLang="es-ES" b="1" dirty="0"/>
          </a:p>
          <a:p>
            <a:pPr algn="ctr">
              <a:spcBef>
                <a:spcPct val="0"/>
              </a:spcBef>
            </a:pPr>
            <a:endParaRPr lang="es-ES" altLang="es-ES" b="1" dirty="0"/>
          </a:p>
          <a:p>
            <a:pPr algn="ctr">
              <a:spcBef>
                <a:spcPct val="0"/>
              </a:spcBef>
            </a:pPr>
            <a:r>
              <a:rPr lang="es-ES" altLang="es-ES" b="1" dirty="0" err="1"/>
              <a:t>Teoria</a:t>
            </a:r>
            <a:r>
              <a:rPr lang="es-ES" altLang="es-ES" b="1" dirty="0"/>
              <a:t> de </a:t>
            </a:r>
            <a:r>
              <a:rPr lang="es-ES" altLang="es-ES" b="1" dirty="0" err="1"/>
              <a:t>l’endosimbiosi</a:t>
            </a:r>
            <a:r>
              <a:rPr lang="es-ES" altLang="es-ES" b="1" dirty="0"/>
              <a:t> (video</a:t>
            </a:r>
            <a:r>
              <a:rPr lang="es-ES" altLang="es-ES" b="1" dirty="0" smtClean="0"/>
              <a:t>)</a:t>
            </a:r>
            <a:endParaRPr lang="es-ES" altLang="es-ES" b="1" dirty="0"/>
          </a:p>
          <a:p>
            <a:pPr algn="ctr">
              <a:spcBef>
                <a:spcPct val="0"/>
              </a:spcBef>
            </a:pPr>
            <a:r>
              <a:rPr lang="es-ES" altLang="es-ES" b="1" dirty="0" err="1"/>
              <a:t>Animació</a:t>
            </a:r>
            <a:r>
              <a:rPr lang="es-ES" altLang="es-ES" b="1" dirty="0"/>
              <a:t> sobre la </a:t>
            </a:r>
            <a:r>
              <a:rPr lang="es-ES" altLang="es-ES" b="1" dirty="0" err="1"/>
              <a:t>teoria</a:t>
            </a:r>
            <a:r>
              <a:rPr lang="es-ES" altLang="es-ES" b="1" dirty="0"/>
              <a:t> de </a:t>
            </a:r>
            <a:r>
              <a:rPr lang="es-ES" altLang="es-ES" b="1" dirty="0" err="1"/>
              <a:t>l’endosimbiosi</a:t>
            </a:r>
            <a:r>
              <a:rPr lang="es-ES" altLang="es-ES" b="1" dirty="0"/>
              <a:t>.</a:t>
            </a:r>
          </a:p>
          <a:p>
            <a:pPr algn="ctr">
              <a:spcBef>
                <a:spcPct val="0"/>
              </a:spcBef>
            </a:pPr>
            <a:endParaRPr lang="es-ES" altLang="es-ES" b="1" dirty="0"/>
          </a:p>
          <a:p>
            <a:pPr algn="ctr">
              <a:spcBef>
                <a:spcPct val="0"/>
              </a:spcBef>
            </a:pPr>
            <a:r>
              <a:rPr lang="es-ES" altLang="es-ES" b="1" dirty="0" err="1"/>
              <a:t>Consultat</a:t>
            </a:r>
            <a:r>
              <a:rPr lang="es-ES" altLang="es-ES" b="1" dirty="0"/>
              <a:t> [5 Octubre 2012]</a:t>
            </a:r>
          </a:p>
          <a:p>
            <a:pPr algn="ctr">
              <a:spcBef>
                <a:spcPct val="0"/>
              </a:spcBef>
            </a:pPr>
            <a:endParaRPr lang="es-ES" altLang="es-ES" b="1" dirty="0"/>
          </a:p>
          <a:p>
            <a:pPr algn="ctr">
              <a:spcBef>
                <a:spcPct val="0"/>
              </a:spcBef>
            </a:pPr>
            <a:r>
              <a:rPr lang="es-ES" altLang="es-ES" b="1" dirty="0"/>
              <a:t>Disponible a:</a:t>
            </a:r>
          </a:p>
          <a:p>
            <a:pPr algn="ctr">
              <a:spcBef>
                <a:spcPct val="0"/>
              </a:spcBef>
            </a:pPr>
            <a:r>
              <a:rPr lang="es-ES" altLang="es-ES" b="1" dirty="0">
                <a:hlinkClick r:id="rId2"/>
              </a:rPr>
              <a:t>http://highered.mcgraw-hill.com/olcweb/cgi/pluginpop.cgi?it=swf::640::480::/sites/dl/free/0073532223/811315/Endosymbiosis.swf::Endosymbiosis</a:t>
            </a:r>
            <a:endParaRPr lang="es-ES" altLang="es-ES" b="1" dirty="0"/>
          </a:p>
        </p:txBody>
      </p:sp>
    </p:spTree>
    <p:extLst>
      <p:ext uri="{BB962C8B-B14F-4D97-AF65-F5344CB8AC3E}">
        <p14:creationId xmlns:p14="http://schemas.microsoft.com/office/powerpoint/2010/main" val="24931534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59</Words>
  <Application>Microsoft Office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UIB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1</cp:revision>
  <dcterms:created xsi:type="dcterms:W3CDTF">2013-11-12T09:58:10Z</dcterms:created>
  <dcterms:modified xsi:type="dcterms:W3CDTF">2013-11-12T09:59:48Z</dcterms:modified>
</cp:coreProperties>
</file>