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75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89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376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02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25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40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26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39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992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23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83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1CCA-C06B-4A65-86C0-F1E765F953AB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356A8-45A2-4376-B73F-CDD1BF35C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42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42953" y="116632"/>
            <a:ext cx="65527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i="1" dirty="0" err="1" smtClean="0"/>
              <a:t>Principis</a:t>
            </a:r>
            <a:r>
              <a:rPr lang="es-ES" sz="2400" b="1" i="1" dirty="0" smtClean="0"/>
              <a:t> de la </a:t>
            </a:r>
            <a:r>
              <a:rPr lang="es-ES" sz="2400" b="1" i="1" dirty="0" err="1" smtClean="0"/>
              <a:t>teoria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cel.lular</a:t>
            </a:r>
            <a:endParaRPr lang="es-ES" sz="2400" b="1" i="1" dirty="0" smtClean="0"/>
          </a:p>
          <a:p>
            <a:pPr algn="ctr"/>
            <a:endParaRPr lang="es-ES" sz="2400" b="1" dirty="0" smtClean="0"/>
          </a:p>
          <a:p>
            <a:pPr algn="ctr"/>
            <a:endParaRPr lang="es-ES" sz="2400" b="1" dirty="0" smtClean="0"/>
          </a:p>
          <a:p>
            <a:pPr algn="ctr"/>
            <a:r>
              <a:rPr lang="fr-FR" sz="2400" b="1" dirty="0" err="1" smtClean="0">
                <a:solidFill>
                  <a:srgbClr val="FF3300"/>
                </a:solidFill>
              </a:rPr>
              <a:t>Tots</a:t>
            </a:r>
            <a:r>
              <a:rPr lang="fr-FR" sz="2400" b="1" dirty="0" smtClean="0">
                <a:solidFill>
                  <a:srgbClr val="FF3300"/>
                </a:solidFill>
              </a:rPr>
              <a:t> els organismes </a:t>
            </a:r>
            <a:r>
              <a:rPr lang="fr-FR" sz="2400" b="1" dirty="0" err="1" smtClean="0">
                <a:solidFill>
                  <a:srgbClr val="FF3300"/>
                </a:solidFill>
              </a:rPr>
              <a:t>són</a:t>
            </a:r>
            <a:r>
              <a:rPr lang="fr-FR" sz="2400" b="1" dirty="0" smtClean="0">
                <a:solidFill>
                  <a:srgbClr val="FF3300"/>
                </a:solidFill>
              </a:rPr>
              <a:t> formats per </a:t>
            </a:r>
            <a:r>
              <a:rPr lang="fr-FR" sz="2400" b="1" dirty="0" err="1" smtClean="0">
                <a:solidFill>
                  <a:srgbClr val="FF3300"/>
                </a:solidFill>
              </a:rPr>
              <a:t>cèl.lules</a:t>
            </a:r>
            <a:endParaRPr lang="fr-FR" sz="2400" b="1" dirty="0" smtClean="0">
              <a:solidFill>
                <a:srgbClr val="FF3300"/>
              </a:solidFill>
            </a:endParaRPr>
          </a:p>
          <a:p>
            <a:pPr algn="ctr"/>
            <a:endParaRPr lang="ca-ES" sz="2400" b="1" dirty="0" smtClean="0"/>
          </a:p>
          <a:p>
            <a:pPr algn="ctr"/>
            <a:r>
              <a:rPr lang="fr-FR" sz="2400" b="1" dirty="0" err="1" smtClean="0"/>
              <a:t>Existeixen</a:t>
            </a:r>
            <a:r>
              <a:rPr lang="fr-FR" sz="2400" b="1" dirty="0" smtClean="0"/>
              <a:t> organismes </a:t>
            </a:r>
            <a:r>
              <a:rPr lang="fr-FR" sz="2400" b="1" dirty="0" err="1" smtClean="0"/>
              <a:t>unicel.lulars</a:t>
            </a:r>
            <a:r>
              <a:rPr lang="fr-FR" sz="2400" b="1" dirty="0" smtClean="0"/>
              <a:t> i </a:t>
            </a:r>
            <a:r>
              <a:rPr lang="fr-FR" sz="2400" b="1" dirty="0" err="1" smtClean="0"/>
              <a:t>pluricel.lulars</a:t>
            </a:r>
            <a:r>
              <a:rPr lang="fr-FR" sz="2400" b="1" dirty="0" smtClean="0"/>
              <a:t>.</a:t>
            </a:r>
          </a:p>
          <a:p>
            <a:pPr algn="ctr"/>
            <a:endParaRPr lang="ca-ES" sz="2400" b="1" dirty="0" smtClean="0"/>
          </a:p>
          <a:p>
            <a:pPr algn="ctr"/>
            <a:r>
              <a:rPr lang="fr-FR" sz="2400" b="1" dirty="0" err="1" smtClean="0">
                <a:solidFill>
                  <a:srgbClr val="FF3300"/>
                </a:solidFill>
              </a:rPr>
              <a:t>Totes</a:t>
            </a:r>
            <a:r>
              <a:rPr lang="fr-FR" sz="2400" b="1" dirty="0" smtClean="0">
                <a:solidFill>
                  <a:srgbClr val="FF3300"/>
                </a:solidFill>
              </a:rPr>
              <a:t> les </a:t>
            </a:r>
            <a:r>
              <a:rPr lang="fr-FR" sz="2400" b="1" dirty="0" err="1" smtClean="0">
                <a:solidFill>
                  <a:srgbClr val="FF3300"/>
                </a:solidFill>
              </a:rPr>
              <a:t>cèl.lules</a:t>
            </a:r>
            <a:r>
              <a:rPr lang="fr-FR" sz="2400" b="1" dirty="0" smtClean="0">
                <a:solidFill>
                  <a:srgbClr val="FF3300"/>
                </a:solidFill>
              </a:rPr>
              <a:t> </a:t>
            </a:r>
            <a:r>
              <a:rPr lang="fr-FR" sz="2400" b="1" dirty="0" err="1" smtClean="0">
                <a:solidFill>
                  <a:srgbClr val="FF3300"/>
                </a:solidFill>
              </a:rPr>
              <a:t>deriven</a:t>
            </a:r>
            <a:r>
              <a:rPr lang="fr-FR" sz="2400" b="1" dirty="0" smtClean="0">
                <a:solidFill>
                  <a:srgbClr val="FF3300"/>
                </a:solidFill>
              </a:rPr>
              <a:t> d’</a:t>
            </a:r>
            <a:r>
              <a:rPr lang="fr-FR" sz="2400" b="1" dirty="0" err="1" smtClean="0">
                <a:solidFill>
                  <a:srgbClr val="FF3300"/>
                </a:solidFill>
              </a:rPr>
              <a:t>altres</a:t>
            </a:r>
            <a:r>
              <a:rPr lang="fr-FR" sz="2400" b="1" dirty="0" smtClean="0">
                <a:solidFill>
                  <a:srgbClr val="FF3300"/>
                </a:solidFill>
              </a:rPr>
              <a:t> </a:t>
            </a:r>
            <a:r>
              <a:rPr lang="fr-FR" sz="2400" b="1" dirty="0" err="1" smtClean="0">
                <a:solidFill>
                  <a:srgbClr val="FF3300"/>
                </a:solidFill>
              </a:rPr>
              <a:t>cèl.lules</a:t>
            </a:r>
            <a:endParaRPr lang="fr-FR" sz="2400" b="1" dirty="0" smtClean="0">
              <a:solidFill>
                <a:srgbClr val="FF3300"/>
              </a:solidFill>
            </a:endParaRPr>
          </a:p>
          <a:p>
            <a:pPr algn="ctr"/>
            <a:endParaRPr lang="ca-ES" sz="2400" b="1" dirty="0" smtClean="0"/>
          </a:p>
          <a:p>
            <a:pPr algn="ctr"/>
            <a:r>
              <a:rPr lang="es-ES" sz="2400" b="1" dirty="0" smtClean="0"/>
              <a:t>Les </a:t>
            </a:r>
            <a:r>
              <a:rPr lang="es-ES" sz="2400" b="1" dirty="0" err="1" smtClean="0"/>
              <a:t>cèl.lules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contenen</a:t>
            </a:r>
            <a:r>
              <a:rPr lang="es-ES" sz="2400" b="1" dirty="0" smtClean="0"/>
              <a:t> el material </a:t>
            </a:r>
            <a:r>
              <a:rPr lang="es-ES" sz="2400" b="1" dirty="0" err="1" smtClean="0"/>
              <a:t>hereditari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passat</a:t>
            </a:r>
            <a:r>
              <a:rPr lang="es-ES" sz="2400" b="1" dirty="0" smtClean="0"/>
              <a:t> a les </a:t>
            </a:r>
            <a:r>
              <a:rPr lang="es-ES" sz="2400" b="1" dirty="0" err="1" smtClean="0"/>
              <a:t>cèl.lules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filles</a:t>
            </a:r>
            <a:r>
              <a:rPr lang="es-ES" sz="2400" b="1" dirty="0" smtClean="0"/>
              <a:t>.</a:t>
            </a:r>
          </a:p>
          <a:p>
            <a:pPr algn="ctr"/>
            <a:endParaRPr lang="ca-ES" sz="2400" b="1" dirty="0" smtClean="0"/>
          </a:p>
          <a:p>
            <a:pPr algn="ctr"/>
            <a:r>
              <a:rPr lang="fr-FR" sz="2400" b="1" dirty="0" err="1" smtClean="0"/>
              <a:t>Tots</a:t>
            </a:r>
            <a:r>
              <a:rPr lang="fr-FR" sz="2400" b="1" dirty="0" smtClean="0"/>
              <a:t> els </a:t>
            </a:r>
            <a:r>
              <a:rPr lang="fr-FR" sz="2400" b="1" dirty="0" err="1" smtClean="0"/>
              <a:t>processos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metabòlics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passen</a:t>
            </a:r>
            <a:r>
              <a:rPr lang="fr-FR" sz="2400" b="1" dirty="0" smtClean="0"/>
              <a:t> a l’</a:t>
            </a:r>
            <a:r>
              <a:rPr lang="fr-FR" sz="2400" b="1" dirty="0" err="1" smtClean="0"/>
              <a:t>interior</a:t>
            </a:r>
            <a:r>
              <a:rPr lang="fr-FR" sz="2400" b="1" dirty="0" smtClean="0"/>
              <a:t> de les </a:t>
            </a:r>
            <a:r>
              <a:rPr lang="fr-FR" sz="2400" b="1" dirty="0" err="1" smtClean="0"/>
              <a:t>cèl.lules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236967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2012-11-12T16:15:50Z</dcterms:created>
  <dcterms:modified xsi:type="dcterms:W3CDTF">2012-11-12T16:17:06Z</dcterms:modified>
</cp:coreProperties>
</file>