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60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760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38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28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69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1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38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00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9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2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88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1E25D-9B2C-4567-931E-E6A09B272F0D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7B90-B177-4533-8555-9D9CE74DC0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01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/>
          </a:p>
        </p:txBody>
      </p:sp>
      <p:pic>
        <p:nvPicPr>
          <p:cNvPr id="3077" name="Picture 2" descr="rav32223_04_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122363"/>
            <a:ext cx="5489575" cy="55467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71070" y="260648"/>
            <a:ext cx="7200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Cèl·lula</a:t>
            </a:r>
            <a:r>
              <a:rPr lang="es-ES" sz="2400" b="1" dirty="0" smtClean="0"/>
              <a:t> eucariota vegetal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13419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av32223_04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111750" cy="52403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2 Rectángulo"/>
          <p:cNvSpPr>
            <a:spLocks noChangeArrowheads="1"/>
          </p:cNvSpPr>
          <p:nvPr/>
        </p:nvSpPr>
        <p:spPr bwMode="auto">
          <a:xfrm>
            <a:off x="611188" y="115888"/>
            <a:ext cx="6913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  <a:endParaRPr lang="es-ES" i="1"/>
          </a:p>
        </p:txBody>
      </p:sp>
      <p:sp>
        <p:nvSpPr>
          <p:cNvPr id="2" name="1 CuadroTexto"/>
          <p:cNvSpPr txBox="1"/>
          <p:nvPr/>
        </p:nvSpPr>
        <p:spPr>
          <a:xfrm>
            <a:off x="1115616" y="300831"/>
            <a:ext cx="640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Cèl·lula</a:t>
            </a:r>
            <a:r>
              <a:rPr lang="es-ES" sz="2400" b="1" dirty="0" smtClean="0"/>
              <a:t> eucariota animal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261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2012-11-28T10:14:29Z</dcterms:created>
  <dcterms:modified xsi:type="dcterms:W3CDTF">2012-11-28T10:17:23Z</dcterms:modified>
</cp:coreProperties>
</file>