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142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915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251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81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932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3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650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304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36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899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733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948B7-08AA-4F9C-BF8F-ECD74AB0D828}" type="datetimeFigureOut">
              <a:rPr lang="es-ES" smtClean="0"/>
              <a:t>28/11/2012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D2AB6-ECB1-4EF1-86A1-C04DAE03083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751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istoria vi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0688"/>
            <a:ext cx="6048375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734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2012-11-28T10:06:03Z</dcterms:created>
  <dcterms:modified xsi:type="dcterms:W3CDTF">2012-11-28T10:06:35Z</dcterms:modified>
</cp:coreProperties>
</file>