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42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15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51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81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32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3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50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04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36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99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33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48B7-08AA-4F9C-BF8F-ECD74AB0D828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2AB6-ECB1-4EF1-86A1-C04DAE0308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51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istoria v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04837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73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2012-11-28T10:06:03Z</dcterms:created>
  <dcterms:modified xsi:type="dcterms:W3CDTF">2012-11-28T10:06:35Z</dcterms:modified>
</cp:coreProperties>
</file>