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95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97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344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57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785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70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842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956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48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88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80D37-5B3F-4673-9942-CEC7F6230AE4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BD69C-57B5-4FF8-A91C-3A43E37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76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elula procario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12875"/>
            <a:ext cx="4967287" cy="353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700213"/>
            <a:ext cx="3671888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1113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2012-11-28T10:11:30Z</dcterms:created>
  <dcterms:modified xsi:type="dcterms:W3CDTF">2012-11-28T10:12:15Z</dcterms:modified>
</cp:coreProperties>
</file>