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6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73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4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7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57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88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5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30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18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0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2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04CC-704F-433F-B3E3-CCD1007C82C8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A503-4B3F-43DA-A865-CCF1EE1FA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37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 eaLnBrk="1" hangingPunct="1"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Per aconseguir veure les cèl·lules fou necessari un avenç tecnològic</a:t>
            </a:r>
          </a:p>
        </p:txBody>
      </p:sp>
      <p:pic>
        <p:nvPicPr>
          <p:cNvPr id="5124" name="Picture 4" descr="tamany i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79216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5133975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39975" y="549275"/>
            <a:ext cx="275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Contrast</a:t>
            </a:r>
            <a:r>
              <a:rPr lang="es-ES"/>
              <a:t> </a:t>
            </a:r>
            <a:r>
              <a:rPr lang="es-ES" b="1"/>
              <a:t>de</a:t>
            </a:r>
            <a:r>
              <a:rPr lang="es-ES"/>
              <a:t> </a:t>
            </a:r>
            <a:r>
              <a:rPr lang="es-ES" b="1"/>
              <a:t>fases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55875" y="1844675"/>
            <a:ext cx="259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Fluorescència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5875" y="3573463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Confocal</a:t>
            </a:r>
          </a:p>
        </p:txBody>
      </p:sp>
    </p:spTree>
    <p:extLst>
      <p:ext uri="{BB962C8B-B14F-4D97-AF65-F5344CB8AC3E}">
        <p14:creationId xmlns:p14="http://schemas.microsoft.com/office/powerpoint/2010/main" val="28284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353425" cy="779463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 eaLnBrk="1" hangingPunct="1"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78486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/>
              <a:t> </a:t>
            </a:r>
            <a:r>
              <a:rPr lang="es-ES" sz="2400" b="1"/>
              <a:t>El poder de resolució de l’ull humà és de </a:t>
            </a:r>
            <a:r>
              <a:rPr lang="es-ES" sz="2400" b="1">
                <a:solidFill>
                  <a:srgbClr val="FF3300"/>
                </a:solidFill>
              </a:rPr>
              <a:t>0,2mm</a:t>
            </a:r>
            <a:r>
              <a:rPr lang="es-ES" sz="2400" b="1"/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/>
              <a:t>Per veure objectes més petits precisa de l’ajuda de mitjans tècnics.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/>
              <a:t>Fins que el microscopi fou descobert no es podien observar cèl·lules</a:t>
            </a:r>
          </a:p>
          <a:p>
            <a:pPr algn="ctr" eaLnBrk="1" hangingPunct="1">
              <a:spcBef>
                <a:spcPct val="50000"/>
              </a:spcBef>
            </a:pPr>
            <a:endParaRPr lang="es-ES" sz="2400" b="1"/>
          </a:p>
          <a:p>
            <a:pPr algn="ctr" eaLnBrk="1" hangingPunct="1">
              <a:spcBef>
                <a:spcPct val="50000"/>
              </a:spcBef>
            </a:pPr>
            <a:r>
              <a:rPr lang="es-ES" sz="2400" b="1"/>
              <a:t>Microscopi òptic, resolució, </a:t>
            </a:r>
            <a:r>
              <a:rPr lang="es-ES" sz="2400" b="1">
                <a:solidFill>
                  <a:srgbClr val="FF3300"/>
                </a:solidFill>
              </a:rPr>
              <a:t>200nm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/>
              <a:t>Microscopi electrònic, resolució teòrica, 0,002nm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/>
              <a:t>Real </a:t>
            </a:r>
            <a:r>
              <a:rPr lang="es-ES" sz="2400" b="1">
                <a:solidFill>
                  <a:srgbClr val="FF3300"/>
                </a:solidFill>
              </a:rPr>
              <a:t>2nm</a:t>
            </a:r>
          </a:p>
          <a:p>
            <a:pPr algn="ctr" eaLnBrk="1" hangingPunct="1">
              <a:spcBef>
                <a:spcPct val="50000"/>
              </a:spcBef>
            </a:pPr>
            <a:endParaRPr lang="es-ES" sz="24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 eaLnBrk="1" hangingPunct="1"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7172" name="Picture 4" descr="celula procari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13684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el aucariota ani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341438"/>
            <a:ext cx="712946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1 micròmetre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372225" y="6165850"/>
            <a:ext cx="1655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10- (30)-100 micròmetres</a:t>
            </a:r>
          </a:p>
        </p:txBody>
      </p:sp>
    </p:spTree>
    <p:extLst>
      <p:ext uri="{BB962C8B-B14F-4D97-AF65-F5344CB8AC3E}">
        <p14:creationId xmlns:p14="http://schemas.microsoft.com/office/powerpoint/2010/main" val="16694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84225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 eaLnBrk="1" hangingPunct="1"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95963" y="5734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434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37147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268413"/>
            <a:ext cx="25082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16463" y="5805488"/>
            <a:ext cx="38877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/>
              <a:t>Antonie van Leeuwoenhoek, 1670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Microscospi de 270X</a:t>
            </a:r>
          </a:p>
        </p:txBody>
      </p:sp>
    </p:spTree>
    <p:extLst>
      <p:ext uri="{BB962C8B-B14F-4D97-AF65-F5344CB8AC3E}">
        <p14:creationId xmlns:p14="http://schemas.microsoft.com/office/powerpoint/2010/main" val="26947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 eaLnBrk="1" hangingPunct="1"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pic>
        <p:nvPicPr>
          <p:cNvPr id="9222" name="Picture 6" descr="Hooke microsco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903913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6013" y="5876925"/>
            <a:ext cx="734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/>
              <a:t>El microscopi de Robert Hooke</a:t>
            </a:r>
          </a:p>
        </p:txBody>
      </p:sp>
    </p:spTree>
    <p:extLst>
      <p:ext uri="{BB962C8B-B14F-4D97-AF65-F5344CB8AC3E}">
        <p14:creationId xmlns:p14="http://schemas.microsoft.com/office/powerpoint/2010/main" val="6927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i="1"/>
              <a:t>2. Ciència i tecnologia. Microscopi òptic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0244" name="Picture 4" descr="microscop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2009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4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i="1"/>
              <a:t>2. Ciència i tecnologia. Microscopi electrònic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1268" name="Picture 4" descr="micro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3678238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i="1"/>
              <a:t>2. Ciència i tecnologia. Comparació microscopi òptic i  electrònics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2292" name="Picture 4" descr="micro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208962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2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i="1"/>
              <a:t>2. Ciència i tecnologia. Imatges al microscopi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582930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92275" y="1484313"/>
            <a:ext cx="2519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Sense tenyir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35150" y="3573463"/>
            <a:ext cx="2449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Tenyit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63713" y="51577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Contrast de fases</a:t>
            </a:r>
          </a:p>
        </p:txBody>
      </p:sp>
    </p:spTree>
    <p:extLst>
      <p:ext uri="{BB962C8B-B14F-4D97-AF65-F5344CB8AC3E}">
        <p14:creationId xmlns:p14="http://schemas.microsoft.com/office/powerpoint/2010/main" val="7560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316</Words>
  <Application>Microsoft Office PowerPoint</Application>
  <PresentationFormat>Presentación en pantalla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1</cp:revision>
  <dcterms:created xsi:type="dcterms:W3CDTF">2012-12-03T10:36:56Z</dcterms:created>
  <dcterms:modified xsi:type="dcterms:W3CDTF">2012-12-03T10:39:10Z</dcterms:modified>
</cp:coreProperties>
</file>