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6F47-04AC-4286-A7CB-6342F58F2360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895-A7A0-457D-8973-0F0FDEB116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6082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6F47-04AC-4286-A7CB-6342F58F2360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895-A7A0-457D-8973-0F0FDEB116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880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6F47-04AC-4286-A7CB-6342F58F2360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895-A7A0-457D-8973-0F0FDEB116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661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6F47-04AC-4286-A7CB-6342F58F2360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895-A7A0-457D-8973-0F0FDEB116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404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6F47-04AC-4286-A7CB-6342F58F2360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895-A7A0-457D-8973-0F0FDEB116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142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6F47-04AC-4286-A7CB-6342F58F2360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895-A7A0-457D-8973-0F0FDEB116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223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6F47-04AC-4286-A7CB-6342F58F2360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895-A7A0-457D-8973-0F0FDEB116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320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6F47-04AC-4286-A7CB-6342F58F2360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895-A7A0-457D-8973-0F0FDEB116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9294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6F47-04AC-4286-A7CB-6342F58F2360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895-A7A0-457D-8973-0F0FDEB116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0806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6F47-04AC-4286-A7CB-6342F58F2360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895-A7A0-457D-8973-0F0FDEB116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11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6F47-04AC-4286-A7CB-6342F58F2360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895-A7A0-457D-8973-0F0FDEB116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670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46F47-04AC-4286-A7CB-6342F58F2360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FC895-A7A0-457D-8973-0F0FDEB116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849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highered.mcgraw-hill.com/sites/0073532223/student_view0/chapter5/animations_and_videos.html" TargetMode="External"/><Relationship Id="rId2" Type="http://schemas.openxmlformats.org/officeDocument/2006/relationships/hyperlink" Target="http://www.mhhe.com/biosci/bio_animations/05_MH_MembraneTransport_Web/index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8569325" cy="603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6128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700213"/>
            <a:ext cx="8413750" cy="488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683568" y="332656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La membrana </a:t>
            </a:r>
            <a:r>
              <a:rPr lang="es-ES" b="1" dirty="0" err="1" smtClean="0"/>
              <a:t>cel·lular</a:t>
            </a:r>
            <a:r>
              <a:rPr lang="es-ES" b="1" dirty="0" smtClean="0"/>
              <a:t> controla </a:t>
            </a:r>
            <a:r>
              <a:rPr lang="es-ES" b="1" dirty="0" err="1" smtClean="0"/>
              <a:t>l’entrada</a:t>
            </a:r>
            <a:r>
              <a:rPr lang="es-ES" b="1" dirty="0" smtClean="0"/>
              <a:t> i </a:t>
            </a:r>
            <a:r>
              <a:rPr lang="es-ES" b="1" dirty="0" err="1" smtClean="0"/>
              <a:t>sortida</a:t>
            </a:r>
            <a:r>
              <a:rPr lang="es-ES" b="1" dirty="0" smtClean="0"/>
              <a:t> de materias de la </a:t>
            </a:r>
            <a:r>
              <a:rPr lang="es-ES" b="1" dirty="0" err="1" smtClean="0"/>
              <a:t>cèl·lula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502371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370013"/>
            <a:ext cx="8067675" cy="518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165686" y="40466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 smtClean="0"/>
              <a:t>Pinocitosi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146513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1811338"/>
            <a:ext cx="8535988" cy="390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763688" y="548680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 smtClean="0"/>
              <a:t>Fagocitosi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54201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b="1" dirty="0" smtClean="0"/>
              <a:t>Per </a:t>
            </a:r>
            <a:r>
              <a:rPr lang="es-ES" b="1" dirty="0" err="1" smtClean="0"/>
              <a:t>visualitzar</a:t>
            </a:r>
            <a:r>
              <a:rPr lang="es-ES" b="1" dirty="0" smtClean="0"/>
              <a:t> </a:t>
            </a:r>
            <a:r>
              <a:rPr lang="es-ES" b="1" dirty="0" err="1" smtClean="0"/>
              <a:t>els</a:t>
            </a:r>
            <a:r>
              <a:rPr lang="es-ES" b="1" dirty="0" smtClean="0"/>
              <a:t> </a:t>
            </a:r>
            <a:r>
              <a:rPr lang="es-ES" b="1" dirty="0" err="1" smtClean="0"/>
              <a:t>passos</a:t>
            </a:r>
            <a:r>
              <a:rPr lang="es-ES" b="1" dirty="0" smtClean="0"/>
              <a:t> de </a:t>
            </a:r>
            <a:r>
              <a:rPr lang="es-ES" b="1" dirty="0" err="1" smtClean="0"/>
              <a:t>substàncies</a:t>
            </a:r>
            <a:r>
              <a:rPr lang="es-ES" b="1" dirty="0" smtClean="0"/>
              <a:t> a través de la membrana es </a:t>
            </a:r>
            <a:r>
              <a:rPr lang="es-ES" b="1" dirty="0" err="1" smtClean="0"/>
              <a:t>pot</a:t>
            </a:r>
            <a:r>
              <a:rPr lang="es-ES" b="1" dirty="0" smtClean="0"/>
              <a:t> consultar del </a:t>
            </a:r>
            <a:r>
              <a:rPr lang="es-ES" b="1" dirty="0" err="1" smtClean="0"/>
              <a:t>llibre</a:t>
            </a:r>
            <a:endParaRPr lang="es-ES" b="1" dirty="0" smtClean="0"/>
          </a:p>
          <a:p>
            <a:endParaRPr lang="es-ES" dirty="0" smtClean="0"/>
          </a:p>
          <a:p>
            <a:r>
              <a:rPr lang="es-ES" dirty="0" smtClean="0"/>
              <a:t> </a:t>
            </a:r>
            <a:r>
              <a:rPr lang="es-ES" b="1" dirty="0" smtClean="0"/>
              <a:t>Mason, KA </a:t>
            </a:r>
            <a:r>
              <a:rPr lang="es-ES" b="1" i="1" dirty="0" smtClean="0"/>
              <a:t>et al. </a:t>
            </a:r>
            <a:r>
              <a:rPr lang="es-ES" b="1" dirty="0" smtClean="0"/>
              <a:t>(2011). </a:t>
            </a:r>
            <a:r>
              <a:rPr lang="es-ES" b="1" i="1" dirty="0" err="1" smtClean="0"/>
              <a:t>Biology</a:t>
            </a:r>
            <a:r>
              <a:rPr lang="es-ES" b="1" dirty="0" smtClean="0"/>
              <a:t>. 9ena ed. </a:t>
            </a:r>
            <a:r>
              <a:rPr lang="es-ES" b="1" dirty="0" err="1" smtClean="0"/>
              <a:t>McGrawHill</a:t>
            </a:r>
            <a:endParaRPr lang="es-ES" b="1" dirty="0" smtClean="0"/>
          </a:p>
          <a:p>
            <a:r>
              <a:rPr lang="es-ES" b="1" dirty="0" smtClean="0"/>
              <a:t>(</a:t>
            </a:r>
            <a:r>
              <a:rPr lang="es-ES" b="1" dirty="0" err="1" smtClean="0"/>
              <a:t>Aquest</a:t>
            </a:r>
            <a:r>
              <a:rPr lang="es-ES" b="1" dirty="0" smtClean="0"/>
              <a:t> </a:t>
            </a:r>
            <a:r>
              <a:rPr lang="es-ES" b="1" dirty="0" err="1" smtClean="0"/>
              <a:t>llibre</a:t>
            </a:r>
            <a:r>
              <a:rPr lang="es-ES" b="1" dirty="0" smtClean="0"/>
              <a:t> </a:t>
            </a:r>
            <a:r>
              <a:rPr lang="es-ES" b="1" dirty="0" err="1" smtClean="0"/>
              <a:t>és</a:t>
            </a:r>
            <a:r>
              <a:rPr lang="es-ES" b="1" dirty="0" smtClean="0"/>
              <a:t> </a:t>
            </a:r>
            <a:r>
              <a:rPr lang="es-ES" b="1" dirty="0" err="1" smtClean="0"/>
              <a:t>conegut</a:t>
            </a:r>
            <a:r>
              <a:rPr lang="es-ES" b="1" dirty="0" smtClean="0"/>
              <a:t> </a:t>
            </a:r>
            <a:r>
              <a:rPr lang="es-ES" b="1" dirty="0" err="1" smtClean="0"/>
              <a:t>com</a:t>
            </a:r>
            <a:r>
              <a:rPr lang="es-ES" b="1" dirty="0" smtClean="0"/>
              <a:t> el </a:t>
            </a:r>
            <a:r>
              <a:rPr lang="es-ES" b="1" i="1" dirty="0" err="1" smtClean="0"/>
              <a:t>Raven</a:t>
            </a:r>
            <a:r>
              <a:rPr lang="es-ES" b="1" i="1" dirty="0" smtClean="0"/>
              <a:t> </a:t>
            </a:r>
            <a:r>
              <a:rPr lang="es-ES" b="1" i="1" dirty="0" err="1" smtClean="0"/>
              <a:t>Biology</a:t>
            </a:r>
            <a:r>
              <a:rPr lang="es-ES" b="1" dirty="0" smtClean="0"/>
              <a:t>)</a:t>
            </a:r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err="1" smtClean="0"/>
              <a:t>Animació</a:t>
            </a:r>
            <a:r>
              <a:rPr lang="es-ES" dirty="0" smtClean="0"/>
              <a:t> de </a:t>
            </a:r>
            <a:r>
              <a:rPr lang="es-ES" dirty="0" err="1" smtClean="0"/>
              <a:t>suport</a:t>
            </a:r>
            <a:r>
              <a:rPr lang="es-ES" dirty="0" smtClean="0"/>
              <a:t>:</a:t>
            </a:r>
          </a:p>
          <a:p>
            <a:r>
              <a:rPr lang="es-ES" dirty="0" smtClean="0"/>
              <a:t>Vídeo </a:t>
            </a:r>
            <a:r>
              <a:rPr lang="es-ES" dirty="0" err="1" smtClean="0"/>
              <a:t>resum</a:t>
            </a:r>
            <a:r>
              <a:rPr lang="es-ES" dirty="0" smtClean="0"/>
              <a:t> de </a:t>
            </a:r>
            <a:r>
              <a:rPr lang="es-ES" dirty="0" err="1" smtClean="0"/>
              <a:t>tots</a:t>
            </a:r>
            <a:r>
              <a:rPr lang="es-ES" dirty="0" smtClean="0"/>
              <a:t>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passos</a:t>
            </a:r>
            <a:r>
              <a:rPr lang="es-ES" dirty="0" smtClean="0"/>
              <a:t> de </a:t>
            </a:r>
            <a:r>
              <a:rPr lang="es-ES" dirty="0" err="1" smtClean="0"/>
              <a:t>substàncies</a:t>
            </a:r>
            <a:endParaRPr lang="es-ES" dirty="0" smtClean="0"/>
          </a:p>
          <a:p>
            <a:r>
              <a:rPr lang="es-ES" dirty="0" smtClean="0">
                <a:hlinkClick r:id="rId2"/>
              </a:rPr>
              <a:t>http://www.mhhe.com/biosci/bio_animations/05_MH_MembraneTransport_Web/index.html</a:t>
            </a:r>
            <a:endParaRPr lang="es-ES" dirty="0" smtClean="0"/>
          </a:p>
          <a:p>
            <a:r>
              <a:rPr lang="es-ES" dirty="0" smtClean="0"/>
              <a:t>[10 Octubre 2012]</a:t>
            </a:r>
          </a:p>
          <a:p>
            <a:endParaRPr lang="es-ES" dirty="0" smtClean="0"/>
          </a:p>
          <a:p>
            <a:r>
              <a:rPr lang="es-ES" dirty="0" err="1" smtClean="0"/>
              <a:t>Animació</a:t>
            </a:r>
            <a:r>
              <a:rPr lang="es-ES" dirty="0" smtClean="0"/>
              <a:t> per cada </a:t>
            </a:r>
            <a:r>
              <a:rPr lang="es-ES" dirty="0" err="1" smtClean="0"/>
              <a:t>tipus</a:t>
            </a:r>
            <a:r>
              <a:rPr lang="es-ES" dirty="0" smtClean="0"/>
              <a:t> de </a:t>
            </a:r>
            <a:r>
              <a:rPr lang="es-ES" dirty="0" err="1" smtClean="0"/>
              <a:t>pas</a:t>
            </a:r>
            <a:r>
              <a:rPr lang="es-ES" dirty="0" smtClean="0"/>
              <a:t>:</a:t>
            </a:r>
          </a:p>
          <a:p>
            <a:r>
              <a:rPr lang="es-ES" dirty="0" smtClean="0">
                <a:hlinkClick r:id="rId3"/>
              </a:rPr>
              <a:t>http://highered.mcgraw-hill.com/sites/0073532223/student_view0/chapter5/animations_and_videos.html#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4646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87</Words>
  <Application>Microsoft Office PowerPoint</Application>
  <PresentationFormat>Presentación en pantalla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2012-12-03T10:43:33Z</dcterms:created>
  <dcterms:modified xsi:type="dcterms:W3CDTF">2012-12-03T10:50:35Z</dcterms:modified>
</cp:coreProperties>
</file>