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6" r:id="rId6"/>
    <p:sldId id="268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5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8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1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3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1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20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55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8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9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7F21-E170-4F7F-B284-FF9A2C344B93}" type="datetimeFigureOut">
              <a:rPr lang="es-ES" smtClean="0"/>
              <a:t>03/12/2012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AE65-1C90-4C77-AE00-F6DEF81FF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137525" cy="6675438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LE 6-10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64025" y="5360988"/>
            <a:ext cx="14906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Close-up of nuclear</a:t>
            </a:r>
          </a:p>
          <a:p>
            <a:pPr>
              <a:lnSpc>
                <a:spcPct val="90000"/>
              </a:lnSpc>
            </a:pPr>
            <a:r>
              <a:rPr lang="en-US" sz="1200" b="1"/>
              <a:t>envelope</a:t>
            </a:r>
            <a:endParaRPr lang="en-US" sz="120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384675" y="296863"/>
            <a:ext cx="7096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73600" y="1163638"/>
            <a:ext cx="8016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Nucleolus</a:t>
            </a:r>
            <a:endParaRPr lang="en-US" sz="120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165600" y="1423988"/>
            <a:ext cx="8016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Chromatin</a:t>
            </a:r>
            <a:endParaRPr lang="en-US" sz="120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451225" y="1776413"/>
            <a:ext cx="1376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Nuclear envelope:</a:t>
            </a:r>
          </a:p>
          <a:p>
            <a:pPr>
              <a:lnSpc>
                <a:spcPct val="110000"/>
              </a:lnSpc>
            </a:pPr>
            <a:r>
              <a:rPr lang="en-US" sz="1200" b="1"/>
              <a:t>Inner membrane</a:t>
            </a:r>
            <a:endParaRPr lang="en-US" sz="120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448050" y="2173288"/>
            <a:ext cx="126206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Outer membrane</a:t>
            </a:r>
            <a:endParaRPr lang="en-US" sz="12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632200" y="2687638"/>
            <a:ext cx="10429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Nuclear pore</a:t>
            </a:r>
            <a:endParaRPr lang="en-US" sz="120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373563" y="3467100"/>
            <a:ext cx="9080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Pore</a:t>
            </a:r>
          </a:p>
          <a:p>
            <a:r>
              <a:rPr lang="en-US" sz="1200" b="1"/>
              <a:t>complex</a:t>
            </a:r>
            <a:endParaRPr lang="en-US" sz="120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60738" y="4618038"/>
            <a:ext cx="10429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Ribosome</a:t>
            </a:r>
            <a:endParaRPr lang="en-US" sz="1200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44550" y="6219825"/>
            <a:ext cx="16494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Pore complexes (TEM)</a:t>
            </a:r>
            <a:endParaRPr lang="en-US" sz="120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900738" y="6219825"/>
            <a:ext cx="1684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Nuclear lamina (TEM)</a:t>
            </a:r>
            <a:endParaRPr lang="en-US" sz="1200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718425" y="4635500"/>
            <a:ext cx="4683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558088" y="4168775"/>
            <a:ext cx="8143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Rough ER</a:t>
            </a:r>
            <a:endParaRPr lang="en-US" sz="1200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804150" y="931863"/>
            <a:ext cx="7096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Nucleus</a:t>
            </a:r>
            <a:endParaRPr lang="en-US" sz="1200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876300" y="1106488"/>
            <a:ext cx="4683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1 µm</a:t>
            </a:r>
            <a:endParaRPr lang="en-US" sz="120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50900" y="4911725"/>
            <a:ext cx="592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0.25 µm</a:t>
            </a:r>
            <a:endParaRPr lang="en-US" sz="1200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847725" y="4344988"/>
            <a:ext cx="20558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/>
              <a:t>Surface of nuclear envelope</a:t>
            </a:r>
            <a:endParaRPr lang="en-US" sz="1200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854075" y="1343025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857250" y="13017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1254125" y="130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850900" y="5153025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854075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1435100" y="51022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V="1">
            <a:off x="4124325" y="371475"/>
            <a:ext cx="2127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5407025" y="1314450"/>
            <a:ext cx="64770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4956175" y="1562100"/>
            <a:ext cx="65405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4651375" y="2127250"/>
            <a:ext cx="2825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4683125" y="2339975"/>
            <a:ext cx="30162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V="1">
            <a:off x="2489200" y="2136775"/>
            <a:ext cx="9398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V="1">
            <a:off x="2700338" y="2349500"/>
            <a:ext cx="7461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 flipH="1">
            <a:off x="2809875" y="2822575"/>
            <a:ext cx="7874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V="1">
            <a:off x="7359650" y="1006475"/>
            <a:ext cx="403225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7540625" y="3644900"/>
            <a:ext cx="35242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7512050" y="4857750"/>
            <a:ext cx="822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7512050" y="48133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8337550" y="48101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0" name="AutoShape 40"/>
          <p:cNvSpPr>
            <a:spLocks/>
          </p:cNvSpPr>
          <p:nvPr/>
        </p:nvSpPr>
        <p:spPr bwMode="auto">
          <a:xfrm rot="-5400000">
            <a:off x="5041900" y="3876676"/>
            <a:ext cx="123825" cy="565150"/>
          </a:xfrm>
          <a:prstGeom prst="rightBrace">
            <a:avLst>
              <a:gd name="adj1" fmla="val 38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H="1" flipV="1">
            <a:off x="4848225" y="3838575"/>
            <a:ext cx="2571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4146550" y="4743450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79388" y="260350"/>
            <a:ext cx="2160587" cy="3667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Membrana nuclear</a:t>
            </a:r>
          </a:p>
        </p:txBody>
      </p:sp>
    </p:spTree>
    <p:extLst>
      <p:ext uri="{BB962C8B-B14F-4D97-AF65-F5344CB8AC3E}">
        <p14:creationId xmlns:p14="http://schemas.microsoft.com/office/powerpoint/2010/main" val="3609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7. Nucli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19175"/>
            <a:ext cx="55816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19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7. Nucli: el nucleol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16063"/>
            <a:ext cx="60483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36718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0-www.nature.com.llull.uib.es/scientificamerican/journal/v304/n2/images/scientificamerican0211-66-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628775"/>
            <a:ext cx="59959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1 CuadroTexto"/>
          <p:cNvSpPr txBox="1">
            <a:spLocks noChangeArrowheads="1"/>
          </p:cNvSpPr>
          <p:nvPr/>
        </p:nvSpPr>
        <p:spPr bwMode="auto">
          <a:xfrm>
            <a:off x="684213" y="5805488"/>
            <a:ext cx="763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/>
              <a:t>Misteli, T. (2011). La vida interior del genoma. </a:t>
            </a:r>
            <a:r>
              <a:rPr lang="es-ES" sz="1200" i="1"/>
              <a:t>Investigación y Ciencia</a:t>
            </a:r>
            <a:r>
              <a:rPr lang="es-ES" sz="1200"/>
              <a:t>. Abril, 2011. pàg: 82-89</a:t>
            </a:r>
          </a:p>
        </p:txBody>
      </p:sp>
    </p:spTree>
    <p:extLst>
      <p:ext uri="{BB962C8B-B14F-4D97-AF65-F5344CB8AC3E}">
        <p14:creationId xmlns:p14="http://schemas.microsoft.com/office/powerpoint/2010/main" val="10092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di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7529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57544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Cariotip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542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/>
              <a:t>UD. III. BIOLOGIA CEL·LULAR. Ll. III. 1. Organització cel·lular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i="1"/>
              <a:t> 8. Cromosomes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4213" y="1196975"/>
            <a:ext cx="799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69988"/>
            <a:ext cx="511333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153</Words>
  <Application>Microsoft Office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LE 6-10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</cp:revision>
  <dcterms:created xsi:type="dcterms:W3CDTF">2012-12-03T10:53:32Z</dcterms:created>
  <dcterms:modified xsi:type="dcterms:W3CDTF">2012-12-03T11:13:30Z</dcterms:modified>
</cp:coreProperties>
</file>