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1CCA-C06B-4A65-86C0-F1E765F953AB}" type="datetimeFigureOut">
              <a:rPr lang="es-ES" smtClean="0"/>
              <a:t>12/11/2012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356A8-45A2-4376-B73F-CDD1BF35C9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5757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1CCA-C06B-4A65-86C0-F1E765F953AB}" type="datetimeFigureOut">
              <a:rPr lang="es-ES" smtClean="0"/>
              <a:t>12/11/2012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356A8-45A2-4376-B73F-CDD1BF35C9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6891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1CCA-C06B-4A65-86C0-F1E765F953AB}" type="datetimeFigureOut">
              <a:rPr lang="es-ES" smtClean="0"/>
              <a:t>12/11/2012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356A8-45A2-4376-B73F-CDD1BF35C9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376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1CCA-C06B-4A65-86C0-F1E765F953AB}" type="datetimeFigureOut">
              <a:rPr lang="es-ES" smtClean="0"/>
              <a:t>12/11/2012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356A8-45A2-4376-B73F-CDD1BF35C9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4027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1CCA-C06B-4A65-86C0-F1E765F953AB}" type="datetimeFigureOut">
              <a:rPr lang="es-ES" smtClean="0"/>
              <a:t>12/11/2012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356A8-45A2-4376-B73F-CDD1BF35C9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6259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1CCA-C06B-4A65-86C0-F1E765F953AB}" type="datetimeFigureOut">
              <a:rPr lang="es-ES" smtClean="0"/>
              <a:t>12/11/2012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356A8-45A2-4376-B73F-CDD1BF35C9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1409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1CCA-C06B-4A65-86C0-F1E765F953AB}" type="datetimeFigureOut">
              <a:rPr lang="es-ES" smtClean="0"/>
              <a:t>12/11/2012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356A8-45A2-4376-B73F-CDD1BF35C9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6262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1CCA-C06B-4A65-86C0-F1E765F953AB}" type="datetimeFigureOut">
              <a:rPr lang="es-ES" smtClean="0"/>
              <a:t>12/11/2012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356A8-45A2-4376-B73F-CDD1BF35C9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4392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1CCA-C06B-4A65-86C0-F1E765F953AB}" type="datetimeFigureOut">
              <a:rPr lang="es-ES" smtClean="0"/>
              <a:t>12/11/2012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356A8-45A2-4376-B73F-CDD1BF35C9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9929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1CCA-C06B-4A65-86C0-F1E765F953AB}" type="datetimeFigureOut">
              <a:rPr lang="es-ES" smtClean="0"/>
              <a:t>12/11/2012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356A8-45A2-4376-B73F-CDD1BF35C9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0237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1CCA-C06B-4A65-86C0-F1E765F953AB}" type="datetimeFigureOut">
              <a:rPr lang="es-ES" smtClean="0"/>
              <a:t>12/11/2012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356A8-45A2-4376-B73F-CDD1BF35C9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7834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01CCA-C06B-4A65-86C0-F1E765F953AB}" type="datetimeFigureOut">
              <a:rPr lang="es-ES" smtClean="0"/>
              <a:t>12/11/2012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356A8-45A2-4376-B73F-CDD1BF35C9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342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242953" y="116632"/>
            <a:ext cx="65527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i="1" dirty="0" err="1" smtClean="0"/>
              <a:t>Principis</a:t>
            </a:r>
            <a:r>
              <a:rPr lang="es-ES" sz="2400" b="1" i="1" dirty="0" smtClean="0"/>
              <a:t> de la </a:t>
            </a:r>
            <a:r>
              <a:rPr lang="es-ES" sz="2400" b="1" i="1" dirty="0" err="1" smtClean="0"/>
              <a:t>teoria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cel.lular</a:t>
            </a:r>
            <a:endParaRPr lang="es-ES" sz="2400" b="1" i="1" dirty="0" smtClean="0"/>
          </a:p>
          <a:p>
            <a:pPr algn="ctr"/>
            <a:endParaRPr lang="es-ES" sz="2400" b="1" dirty="0" smtClean="0"/>
          </a:p>
          <a:p>
            <a:pPr algn="ctr"/>
            <a:endParaRPr lang="es-ES" sz="2400" b="1" dirty="0" smtClean="0"/>
          </a:p>
          <a:p>
            <a:pPr algn="ctr"/>
            <a:r>
              <a:rPr lang="fr-FR" sz="2400" b="1" dirty="0" err="1" smtClean="0">
                <a:solidFill>
                  <a:srgbClr val="FF3300"/>
                </a:solidFill>
              </a:rPr>
              <a:t>Tots</a:t>
            </a:r>
            <a:r>
              <a:rPr lang="fr-FR" sz="2400" b="1" dirty="0" smtClean="0">
                <a:solidFill>
                  <a:srgbClr val="FF3300"/>
                </a:solidFill>
              </a:rPr>
              <a:t> els organismes </a:t>
            </a:r>
            <a:r>
              <a:rPr lang="fr-FR" sz="2400" b="1" dirty="0" err="1" smtClean="0">
                <a:solidFill>
                  <a:srgbClr val="FF3300"/>
                </a:solidFill>
              </a:rPr>
              <a:t>són</a:t>
            </a:r>
            <a:r>
              <a:rPr lang="fr-FR" sz="2400" b="1" dirty="0" smtClean="0">
                <a:solidFill>
                  <a:srgbClr val="FF3300"/>
                </a:solidFill>
              </a:rPr>
              <a:t> formats per </a:t>
            </a:r>
            <a:r>
              <a:rPr lang="fr-FR" sz="2400" b="1" dirty="0" err="1" smtClean="0">
                <a:solidFill>
                  <a:srgbClr val="FF3300"/>
                </a:solidFill>
              </a:rPr>
              <a:t>cèl.lules</a:t>
            </a:r>
            <a:endParaRPr lang="fr-FR" sz="2400" b="1" dirty="0" smtClean="0">
              <a:solidFill>
                <a:srgbClr val="FF3300"/>
              </a:solidFill>
            </a:endParaRPr>
          </a:p>
          <a:p>
            <a:pPr algn="ctr"/>
            <a:endParaRPr lang="ca-ES" sz="2400" b="1" dirty="0" smtClean="0"/>
          </a:p>
          <a:p>
            <a:pPr algn="ctr"/>
            <a:r>
              <a:rPr lang="fr-FR" sz="2400" b="1" dirty="0" err="1" smtClean="0"/>
              <a:t>Existeixen</a:t>
            </a:r>
            <a:r>
              <a:rPr lang="fr-FR" sz="2400" b="1" dirty="0" smtClean="0"/>
              <a:t> organismes </a:t>
            </a:r>
            <a:r>
              <a:rPr lang="fr-FR" sz="2400" b="1" dirty="0" err="1" smtClean="0"/>
              <a:t>unicel.lulars</a:t>
            </a:r>
            <a:r>
              <a:rPr lang="fr-FR" sz="2400" b="1" dirty="0" smtClean="0"/>
              <a:t> i </a:t>
            </a:r>
            <a:r>
              <a:rPr lang="fr-FR" sz="2400" b="1" dirty="0" err="1" smtClean="0"/>
              <a:t>pluricel.lulars</a:t>
            </a:r>
            <a:r>
              <a:rPr lang="fr-FR" sz="2400" b="1" dirty="0" smtClean="0"/>
              <a:t>.</a:t>
            </a:r>
          </a:p>
          <a:p>
            <a:pPr algn="ctr"/>
            <a:endParaRPr lang="ca-ES" sz="2400" b="1" dirty="0" smtClean="0"/>
          </a:p>
          <a:p>
            <a:pPr algn="ctr"/>
            <a:r>
              <a:rPr lang="fr-FR" sz="2400" b="1" dirty="0" err="1" smtClean="0">
                <a:solidFill>
                  <a:srgbClr val="FF3300"/>
                </a:solidFill>
              </a:rPr>
              <a:t>Totes</a:t>
            </a:r>
            <a:r>
              <a:rPr lang="fr-FR" sz="2400" b="1" dirty="0" smtClean="0">
                <a:solidFill>
                  <a:srgbClr val="FF3300"/>
                </a:solidFill>
              </a:rPr>
              <a:t> les </a:t>
            </a:r>
            <a:r>
              <a:rPr lang="fr-FR" sz="2400" b="1" dirty="0" err="1" smtClean="0">
                <a:solidFill>
                  <a:srgbClr val="FF3300"/>
                </a:solidFill>
              </a:rPr>
              <a:t>cèl.lules</a:t>
            </a:r>
            <a:r>
              <a:rPr lang="fr-FR" sz="2400" b="1" dirty="0" smtClean="0">
                <a:solidFill>
                  <a:srgbClr val="FF3300"/>
                </a:solidFill>
              </a:rPr>
              <a:t> </a:t>
            </a:r>
            <a:r>
              <a:rPr lang="fr-FR" sz="2400" b="1" dirty="0" err="1" smtClean="0">
                <a:solidFill>
                  <a:srgbClr val="FF3300"/>
                </a:solidFill>
              </a:rPr>
              <a:t>deriven</a:t>
            </a:r>
            <a:r>
              <a:rPr lang="fr-FR" sz="2400" b="1" dirty="0" smtClean="0">
                <a:solidFill>
                  <a:srgbClr val="FF3300"/>
                </a:solidFill>
              </a:rPr>
              <a:t> d’</a:t>
            </a:r>
            <a:r>
              <a:rPr lang="fr-FR" sz="2400" b="1" dirty="0" err="1" smtClean="0">
                <a:solidFill>
                  <a:srgbClr val="FF3300"/>
                </a:solidFill>
              </a:rPr>
              <a:t>altres</a:t>
            </a:r>
            <a:r>
              <a:rPr lang="fr-FR" sz="2400" b="1" dirty="0" smtClean="0">
                <a:solidFill>
                  <a:srgbClr val="FF3300"/>
                </a:solidFill>
              </a:rPr>
              <a:t> </a:t>
            </a:r>
            <a:r>
              <a:rPr lang="fr-FR" sz="2400" b="1" dirty="0" err="1" smtClean="0">
                <a:solidFill>
                  <a:srgbClr val="FF3300"/>
                </a:solidFill>
              </a:rPr>
              <a:t>cèl.lules</a:t>
            </a:r>
            <a:endParaRPr lang="fr-FR" sz="2400" b="1" dirty="0" smtClean="0">
              <a:solidFill>
                <a:srgbClr val="FF3300"/>
              </a:solidFill>
            </a:endParaRPr>
          </a:p>
          <a:p>
            <a:pPr algn="ctr"/>
            <a:endParaRPr lang="ca-ES" sz="2400" b="1" dirty="0" smtClean="0"/>
          </a:p>
          <a:p>
            <a:pPr algn="ctr"/>
            <a:r>
              <a:rPr lang="es-ES" sz="2400" b="1" dirty="0" smtClean="0"/>
              <a:t>Les </a:t>
            </a:r>
            <a:r>
              <a:rPr lang="es-ES" sz="2400" b="1" dirty="0" err="1" smtClean="0"/>
              <a:t>cèl.lules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contenen</a:t>
            </a:r>
            <a:r>
              <a:rPr lang="es-ES" sz="2400" b="1" dirty="0" smtClean="0"/>
              <a:t> el material </a:t>
            </a:r>
            <a:r>
              <a:rPr lang="es-ES" sz="2400" b="1" dirty="0" err="1" smtClean="0"/>
              <a:t>hereditari</a:t>
            </a:r>
            <a:r>
              <a:rPr lang="es-ES" sz="2400" b="1" dirty="0" smtClean="0"/>
              <a:t> que </a:t>
            </a:r>
            <a:r>
              <a:rPr lang="es-ES" sz="2400" b="1" dirty="0" err="1" smtClean="0"/>
              <a:t>és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passat</a:t>
            </a:r>
            <a:r>
              <a:rPr lang="es-ES" sz="2400" b="1" dirty="0" smtClean="0"/>
              <a:t> a les </a:t>
            </a:r>
            <a:r>
              <a:rPr lang="es-ES" sz="2400" b="1" dirty="0" err="1" smtClean="0"/>
              <a:t>cèl.lules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filles</a:t>
            </a:r>
            <a:r>
              <a:rPr lang="es-ES" sz="2400" b="1" dirty="0" smtClean="0"/>
              <a:t>.</a:t>
            </a:r>
          </a:p>
          <a:p>
            <a:pPr algn="ctr"/>
            <a:endParaRPr lang="ca-ES" sz="2400" b="1" dirty="0" smtClean="0"/>
          </a:p>
          <a:p>
            <a:pPr algn="ctr"/>
            <a:r>
              <a:rPr lang="fr-FR" sz="2400" b="1" dirty="0" err="1" smtClean="0"/>
              <a:t>Tots</a:t>
            </a:r>
            <a:r>
              <a:rPr lang="fr-FR" sz="2400" b="1" dirty="0" smtClean="0"/>
              <a:t> els </a:t>
            </a:r>
            <a:r>
              <a:rPr lang="fr-FR" sz="2400" b="1" dirty="0" err="1" smtClean="0"/>
              <a:t>processos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metabòlics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passen</a:t>
            </a:r>
            <a:r>
              <a:rPr lang="fr-FR" sz="2400" b="1" dirty="0" smtClean="0"/>
              <a:t> a l’</a:t>
            </a:r>
            <a:r>
              <a:rPr lang="fr-FR" sz="2400" b="1" dirty="0" err="1" smtClean="0"/>
              <a:t>interior</a:t>
            </a:r>
            <a:r>
              <a:rPr lang="fr-FR" sz="2400" b="1" dirty="0" smtClean="0"/>
              <a:t> de les </a:t>
            </a:r>
            <a:r>
              <a:rPr lang="fr-FR" sz="2400" b="1" dirty="0" err="1" smtClean="0"/>
              <a:t>cèl.lules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32369670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1</cp:revision>
  <dcterms:created xsi:type="dcterms:W3CDTF">2012-11-12T16:15:50Z</dcterms:created>
  <dcterms:modified xsi:type="dcterms:W3CDTF">2012-11-12T16:17:06Z</dcterms:modified>
</cp:coreProperties>
</file>