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43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13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087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19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23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76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57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21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31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20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E2CA0-6F0B-4E72-BEE0-609601485936}" type="datetimeFigureOut">
              <a:rPr lang="es-ES" smtClean="0"/>
              <a:t>12/11/2012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8A3E2-88C3-4788-BA49-CD61D7DA6F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2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ighered.mcgraw-hill.com/olcweb/cgi/pluginpop.cgi?it=swf::640::480::/sites/dl/free/0073532223/811315/Endosymbiosis.swf::Endosymbiosi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 smtClean="0"/>
              <a:t>Mason, KA </a:t>
            </a:r>
            <a:r>
              <a:rPr lang="es-ES" b="1" i="1" dirty="0" smtClean="0"/>
              <a:t>et al. </a:t>
            </a:r>
            <a:r>
              <a:rPr lang="es-ES" b="1" dirty="0" smtClean="0"/>
              <a:t>(2011). </a:t>
            </a:r>
            <a:r>
              <a:rPr lang="es-ES" b="1" i="1" dirty="0" err="1" smtClean="0"/>
              <a:t>Biology</a:t>
            </a:r>
            <a:r>
              <a:rPr lang="es-ES" b="1" dirty="0" smtClean="0"/>
              <a:t>. 9ena ed. </a:t>
            </a:r>
            <a:r>
              <a:rPr lang="es-ES" b="1" dirty="0" err="1" smtClean="0"/>
              <a:t>McGrawHill</a:t>
            </a:r>
            <a:endParaRPr lang="es-ES" b="1" dirty="0" smtClean="0"/>
          </a:p>
          <a:p>
            <a:r>
              <a:rPr lang="es-ES" b="1" dirty="0" smtClean="0"/>
              <a:t>(</a:t>
            </a:r>
            <a:r>
              <a:rPr lang="es-ES" b="1" dirty="0" err="1" smtClean="0"/>
              <a:t>Aquest</a:t>
            </a:r>
            <a:r>
              <a:rPr lang="es-ES" b="1" dirty="0" smtClean="0"/>
              <a:t> </a:t>
            </a:r>
            <a:r>
              <a:rPr lang="es-ES" b="1" dirty="0" err="1" smtClean="0"/>
              <a:t>llibre</a:t>
            </a:r>
            <a:r>
              <a:rPr lang="es-ES" b="1" dirty="0" smtClean="0"/>
              <a:t> </a:t>
            </a:r>
            <a:r>
              <a:rPr lang="es-ES" b="1" dirty="0" err="1" smtClean="0"/>
              <a:t>és</a:t>
            </a:r>
            <a:r>
              <a:rPr lang="es-ES" b="1" dirty="0" smtClean="0"/>
              <a:t> </a:t>
            </a:r>
            <a:r>
              <a:rPr lang="es-ES" b="1" dirty="0" err="1" smtClean="0"/>
              <a:t>conegut</a:t>
            </a:r>
            <a:r>
              <a:rPr lang="es-ES" b="1" dirty="0" smtClean="0"/>
              <a:t> </a:t>
            </a:r>
            <a:r>
              <a:rPr lang="es-ES" b="1" dirty="0" err="1" smtClean="0"/>
              <a:t>com</a:t>
            </a:r>
            <a:r>
              <a:rPr lang="es-ES" b="1" dirty="0" smtClean="0"/>
              <a:t> el </a:t>
            </a:r>
            <a:r>
              <a:rPr lang="es-ES" b="1" i="1" dirty="0" err="1" smtClean="0"/>
              <a:t>Raven</a:t>
            </a:r>
            <a:r>
              <a:rPr lang="es-ES" b="1" i="1" dirty="0" smtClean="0"/>
              <a:t> </a:t>
            </a:r>
            <a:r>
              <a:rPr lang="es-ES" b="1" i="1" dirty="0" err="1" smtClean="0"/>
              <a:t>Biology</a:t>
            </a:r>
            <a:r>
              <a:rPr lang="es-ES" b="1" dirty="0" smtClean="0"/>
              <a:t>)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err="1" smtClean="0"/>
              <a:t>Teoria</a:t>
            </a:r>
            <a:r>
              <a:rPr lang="es-ES" b="1" dirty="0" smtClean="0"/>
              <a:t> de </a:t>
            </a:r>
            <a:r>
              <a:rPr lang="es-ES" b="1" dirty="0" err="1" smtClean="0"/>
              <a:t>l’endosimbiosi</a:t>
            </a:r>
            <a:r>
              <a:rPr lang="es-ES" b="1" dirty="0" smtClean="0"/>
              <a:t> (video)</a:t>
            </a:r>
          </a:p>
          <a:p>
            <a:endParaRPr lang="es-ES" b="1" dirty="0" smtClean="0"/>
          </a:p>
          <a:p>
            <a:r>
              <a:rPr lang="es-ES" b="1" dirty="0" err="1" smtClean="0"/>
              <a:t>Animació</a:t>
            </a:r>
            <a:r>
              <a:rPr lang="es-ES" b="1" dirty="0" smtClean="0"/>
              <a:t> sobre la </a:t>
            </a:r>
            <a:r>
              <a:rPr lang="es-ES" b="1" dirty="0" err="1" smtClean="0"/>
              <a:t>teoria</a:t>
            </a:r>
            <a:r>
              <a:rPr lang="es-ES" b="1" dirty="0" smtClean="0"/>
              <a:t> de </a:t>
            </a:r>
            <a:r>
              <a:rPr lang="es-ES" b="1" dirty="0" err="1" smtClean="0"/>
              <a:t>l’endosimbiosi</a:t>
            </a:r>
            <a:r>
              <a:rPr lang="es-ES" b="1" dirty="0" smtClean="0"/>
              <a:t>.</a:t>
            </a:r>
          </a:p>
          <a:p>
            <a:endParaRPr lang="es-ES" b="1" dirty="0" smtClean="0"/>
          </a:p>
          <a:p>
            <a:r>
              <a:rPr lang="es-ES" b="1" dirty="0" err="1" smtClean="0"/>
              <a:t>Consultat</a:t>
            </a:r>
            <a:r>
              <a:rPr lang="es-ES" b="1" dirty="0" smtClean="0"/>
              <a:t> [5 Octubre 2012]</a:t>
            </a:r>
          </a:p>
          <a:p>
            <a:endParaRPr lang="es-ES" b="1" dirty="0" smtClean="0"/>
          </a:p>
          <a:p>
            <a:r>
              <a:rPr lang="es-ES" b="1" dirty="0" smtClean="0"/>
              <a:t>Disponible a:</a:t>
            </a:r>
          </a:p>
          <a:p>
            <a:r>
              <a:rPr lang="es-ES" b="1" dirty="0" smtClean="0">
                <a:hlinkClick r:id="rId2"/>
              </a:rPr>
              <a:t>http://highered.mcgraw-hill.com/olcweb/cgi/pluginpop.cgi?it=swf::640::480::/sites/dl/free/0073532223/811315/Endosymbiosis.swf::Endosymbiosis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26954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2012-11-12T16:04:50Z</dcterms:created>
  <dcterms:modified xsi:type="dcterms:W3CDTF">2012-11-12T16:05:42Z</dcterms:modified>
</cp:coreProperties>
</file>