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11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48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832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98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5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69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61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09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253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35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53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27900-E6D7-402B-AE78-10A5698587DD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31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50825" y="115888"/>
            <a:ext cx="8748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8280400" cy="779463"/>
          </a:xfrm>
          <a:prstGeom prst="rect">
            <a:avLst/>
          </a:prstGeom>
          <a:solidFill>
            <a:srgbClr val="C2FDA1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UD. III. BIOLOGIA CEL·LULAR. Ll. III. 3. Metabolisme i energia</a:t>
            </a:r>
          </a:p>
          <a:p>
            <a:pPr eaLnBrk="1" hangingPunct="1">
              <a:spcBef>
                <a:spcPct val="50000"/>
              </a:spcBef>
            </a:pPr>
            <a:r>
              <a:rPr lang="es-ES" i="1"/>
              <a:t>Vies metabòliques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96975"/>
            <a:ext cx="4824413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5 CuadroTexto"/>
          <p:cNvSpPr txBox="1">
            <a:spLocks noChangeArrowheads="1"/>
          </p:cNvSpPr>
          <p:nvPr/>
        </p:nvSpPr>
        <p:spPr bwMode="auto">
          <a:xfrm>
            <a:off x="323850" y="5732463"/>
            <a:ext cx="2016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1400"/>
              <a:t>KLEGG:  </a:t>
            </a:r>
          </a:p>
          <a:p>
            <a:pPr eaLnBrk="1" hangingPunct="1"/>
            <a:r>
              <a:rPr lang="es-ES" sz="1400"/>
              <a:t>Kyoto Encyclopedia of Genes and Genomes.</a:t>
            </a:r>
          </a:p>
          <a:p>
            <a:pPr eaLnBrk="1" hangingPunct="1"/>
            <a:r>
              <a:rPr lang="es-ES" sz="1400"/>
              <a:t>http://www.genome.jp/</a:t>
            </a:r>
          </a:p>
        </p:txBody>
      </p:sp>
    </p:spTree>
    <p:extLst>
      <p:ext uri="{BB962C8B-B14F-4D97-AF65-F5344CB8AC3E}">
        <p14:creationId xmlns:p14="http://schemas.microsoft.com/office/powerpoint/2010/main" val="166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0825" y="115888"/>
            <a:ext cx="8748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8280400" cy="779463"/>
          </a:xfrm>
          <a:prstGeom prst="rect">
            <a:avLst/>
          </a:prstGeom>
          <a:solidFill>
            <a:srgbClr val="C2FDA1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UD. III. BIOLOGIA CEL·LULAR. Ll. III. 3. Metabolisme i energia</a:t>
            </a:r>
          </a:p>
          <a:p>
            <a:pPr eaLnBrk="1" hangingPunct="1">
              <a:spcBef>
                <a:spcPct val="50000"/>
              </a:spcBef>
            </a:pPr>
            <a:r>
              <a:rPr lang="es-ES" i="1"/>
              <a:t>Vies metabòliques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281988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9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Presentación en pantalla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uib</dc:creator>
  <cp:lastModifiedBy>uib</cp:lastModifiedBy>
  <cp:revision>1</cp:revision>
  <dcterms:created xsi:type="dcterms:W3CDTF">2012-11-12T16:12:56Z</dcterms:created>
  <dcterms:modified xsi:type="dcterms:W3CDTF">2012-11-12T16:13:40Z</dcterms:modified>
</cp:coreProperties>
</file>