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119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485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832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6986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50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23/11/2012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698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23/11/2012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61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23/11/2012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09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23/11/2012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2536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23/11/2012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235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7900-E6D7-402B-AE78-10A5698587DD}" type="datetimeFigureOut">
              <a:rPr lang="es-ES" smtClean="0"/>
              <a:t>23/11/2012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53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27900-E6D7-402B-AE78-10A5698587DD}" type="datetimeFigureOut">
              <a:rPr lang="es-ES" smtClean="0"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8FE3D-6EE1-49DE-AF65-E65485B8569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31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ienciasnaturalesonline.com/wp-content/uploads/2009/07/bacterias-unicelula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1" y="24408"/>
            <a:ext cx="3211369" cy="241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necpla.com/documentos/E_coli_O157H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14" y="836712"/>
            <a:ext cx="2808312" cy="23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'Organización pluricelular'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6569"/>
            <a:ext cx="3941479" cy="296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quierete.com/archivos/imagenes/ventajas-alga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23977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ndospectrum.com/images/sequoia/cd038_05sep04_sequoia_np_sentinel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300" y="260647"/>
            <a:ext cx="3724275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13001" y="2636912"/>
            <a:ext cx="1605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Organimes</a:t>
            </a:r>
            <a:endParaRPr lang="es-ES" dirty="0" smtClean="0"/>
          </a:p>
          <a:p>
            <a:r>
              <a:rPr lang="es-ES" dirty="0" err="1"/>
              <a:t>u</a:t>
            </a:r>
            <a:r>
              <a:rPr lang="es-ES" dirty="0" err="1" smtClean="0"/>
              <a:t>nicel·lulars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3491880" y="407707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</a:t>
            </a:r>
            <a:r>
              <a:rPr lang="es-ES" dirty="0" err="1" smtClean="0"/>
              <a:t>Pluricel·lulars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84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50825" y="115888"/>
            <a:ext cx="8748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4824413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899592" y="29924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Totes les </a:t>
            </a:r>
            <a:r>
              <a:rPr lang="es-ES" dirty="0" err="1" smtClean="0"/>
              <a:t>reaccions</a:t>
            </a:r>
            <a:r>
              <a:rPr lang="es-ES" dirty="0" smtClean="0"/>
              <a:t> </a:t>
            </a:r>
            <a:r>
              <a:rPr lang="es-ES" dirty="0" err="1" smtClean="0"/>
              <a:t>químiques</a:t>
            </a:r>
            <a:r>
              <a:rPr lang="es-ES" dirty="0" smtClean="0"/>
              <a:t>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 smtClean="0"/>
              <a:t>organismes</a:t>
            </a:r>
            <a:r>
              <a:rPr lang="es-ES" dirty="0" smtClean="0"/>
              <a:t> </a:t>
            </a:r>
            <a:r>
              <a:rPr lang="es-ES" dirty="0" err="1" smtClean="0"/>
              <a:t>passen</a:t>
            </a:r>
            <a:r>
              <a:rPr lang="es-ES" dirty="0" smtClean="0"/>
              <a:t> </a:t>
            </a:r>
            <a:r>
              <a:rPr lang="es-ES" dirty="0" err="1" smtClean="0"/>
              <a:t>dins</a:t>
            </a:r>
            <a:r>
              <a:rPr lang="es-ES" dirty="0" smtClean="0"/>
              <a:t> les </a:t>
            </a:r>
            <a:r>
              <a:rPr lang="es-ES" dirty="0" err="1" smtClean="0"/>
              <a:t>cèl·lules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6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0825" y="115888"/>
            <a:ext cx="8748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281988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56542" y="297934"/>
            <a:ext cx="813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Totes les </a:t>
            </a:r>
            <a:r>
              <a:rPr lang="es-ES" dirty="0" err="1" smtClean="0"/>
              <a:t>reaccions</a:t>
            </a:r>
            <a:r>
              <a:rPr lang="es-ES" dirty="0" smtClean="0"/>
              <a:t> </a:t>
            </a:r>
            <a:r>
              <a:rPr lang="es-ES" dirty="0" err="1" smtClean="0"/>
              <a:t>químiques</a:t>
            </a:r>
            <a:r>
              <a:rPr lang="es-ES" dirty="0" smtClean="0"/>
              <a:t> de </a:t>
            </a:r>
            <a:r>
              <a:rPr lang="es-ES" dirty="0" err="1" smtClean="0"/>
              <a:t>l’organisme</a:t>
            </a:r>
            <a:r>
              <a:rPr lang="es-ES" dirty="0" smtClean="0"/>
              <a:t> </a:t>
            </a:r>
            <a:r>
              <a:rPr lang="es-ES" dirty="0" err="1" smtClean="0"/>
              <a:t>passen</a:t>
            </a:r>
            <a:r>
              <a:rPr lang="es-ES" dirty="0" smtClean="0"/>
              <a:t> </a:t>
            </a:r>
            <a:r>
              <a:rPr lang="es-ES" dirty="0" err="1" smtClean="0"/>
              <a:t>dins</a:t>
            </a:r>
            <a:r>
              <a:rPr lang="es-ES" dirty="0" smtClean="0"/>
              <a:t> les </a:t>
            </a:r>
            <a:r>
              <a:rPr lang="es-ES" dirty="0" err="1" smtClean="0"/>
              <a:t>cèl·lules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69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24</Words>
  <Application>Microsoft Office PowerPoint</Application>
  <PresentationFormat>Presentación en pantalla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uib</dc:creator>
  <cp:lastModifiedBy>uib</cp:lastModifiedBy>
  <cp:revision>3</cp:revision>
  <dcterms:created xsi:type="dcterms:W3CDTF">2012-11-12T16:12:56Z</dcterms:created>
  <dcterms:modified xsi:type="dcterms:W3CDTF">2012-11-23T18:01:30Z</dcterms:modified>
</cp:coreProperties>
</file>