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  <p:sldId id="257" r:id="rId4"/>
    <p:sldId id="258" r:id="rId5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895C9-59A0-4AC0-ACA6-8019B2DCAD54}" type="datetimeFigureOut">
              <a:rPr lang="es-ES" smtClean="0"/>
              <a:t>19/11/2013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B8763-0F3E-47D5-912E-F2FA1FC87C2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895C9-59A0-4AC0-ACA6-8019B2DCAD54}" type="datetimeFigureOut">
              <a:rPr lang="es-ES" smtClean="0"/>
              <a:t>19/11/2013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B8763-0F3E-47D5-912E-F2FA1FC87C2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895C9-59A0-4AC0-ACA6-8019B2DCAD54}" type="datetimeFigureOut">
              <a:rPr lang="es-ES" smtClean="0"/>
              <a:t>19/11/2013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B8763-0F3E-47D5-912E-F2FA1FC87C2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895C9-59A0-4AC0-ACA6-8019B2DCAD54}" type="datetimeFigureOut">
              <a:rPr lang="es-ES" smtClean="0"/>
              <a:t>19/11/2013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B8763-0F3E-47D5-912E-F2FA1FC87C2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895C9-59A0-4AC0-ACA6-8019B2DCAD54}" type="datetimeFigureOut">
              <a:rPr lang="es-ES" smtClean="0"/>
              <a:t>19/11/2013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B8763-0F3E-47D5-912E-F2FA1FC87C2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895C9-59A0-4AC0-ACA6-8019B2DCAD54}" type="datetimeFigureOut">
              <a:rPr lang="es-ES" smtClean="0"/>
              <a:t>19/11/2013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B8763-0F3E-47D5-912E-F2FA1FC87C2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895C9-59A0-4AC0-ACA6-8019B2DCAD54}" type="datetimeFigureOut">
              <a:rPr lang="es-ES" smtClean="0"/>
              <a:t>19/11/2013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B8763-0F3E-47D5-912E-F2FA1FC87C2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895C9-59A0-4AC0-ACA6-8019B2DCAD54}" type="datetimeFigureOut">
              <a:rPr lang="es-ES" smtClean="0"/>
              <a:t>19/11/2013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B8763-0F3E-47D5-912E-F2FA1FC87C2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895C9-59A0-4AC0-ACA6-8019B2DCAD54}" type="datetimeFigureOut">
              <a:rPr lang="es-ES" smtClean="0"/>
              <a:t>19/11/2013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B8763-0F3E-47D5-912E-F2FA1FC87C2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895C9-59A0-4AC0-ACA6-8019B2DCAD54}" type="datetimeFigureOut">
              <a:rPr lang="es-ES" smtClean="0"/>
              <a:t>19/11/2013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B8763-0F3E-47D5-912E-F2FA1FC87C2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895C9-59A0-4AC0-ACA6-8019B2DCAD54}" type="datetimeFigureOut">
              <a:rPr lang="es-ES" smtClean="0"/>
              <a:t>19/11/2013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B8763-0F3E-47D5-912E-F2FA1FC87C2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F895C9-59A0-4AC0-ACA6-8019B2DCAD54}" type="datetimeFigureOut">
              <a:rPr lang="es-ES" smtClean="0"/>
              <a:t>19/11/2013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8B8763-0F3E-47D5-912E-F2FA1FC87C2A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539750" y="1268413"/>
            <a:ext cx="76327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ES"/>
              <a:t> </a:t>
            </a:r>
          </a:p>
        </p:txBody>
      </p:sp>
      <p:pic>
        <p:nvPicPr>
          <p:cNvPr id="4" name="Picture 4" descr="celula procariot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1484313"/>
            <a:ext cx="1368425" cy="973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5" descr="cel aucariota anima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4538" y="1341438"/>
            <a:ext cx="7129462" cy="450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323850" y="2708275"/>
            <a:ext cx="15843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ES"/>
              <a:t>1 micròmetre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6372225" y="6165850"/>
            <a:ext cx="1655763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ES"/>
              <a:t>10- (30)-100 micròmetres</a:t>
            </a:r>
          </a:p>
        </p:txBody>
      </p:sp>
    </p:spTree>
    <p:extLst>
      <p:ext uri="{BB962C8B-B14F-4D97-AF65-F5344CB8AC3E}">
        <p14:creationId xmlns:p14="http://schemas.microsoft.com/office/powerpoint/2010/main" val="2191402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684213" y="1484313"/>
            <a:ext cx="79914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ES" sz="2000" b="1" i="1"/>
              <a:t> </a:t>
            </a:r>
            <a:endParaRPr lang="es-ES" sz="2000" b="1"/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2608263" y="128905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s-ES"/>
          </a:p>
        </p:txBody>
      </p:sp>
      <p:pic>
        <p:nvPicPr>
          <p:cNvPr id="7" name="Picture 5" descr="celula procariot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1412875"/>
            <a:ext cx="4967287" cy="3532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6" descr="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19700" y="1700213"/>
            <a:ext cx="3671888" cy="2919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5867400" y="4868863"/>
            <a:ext cx="26638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b="1" i="1"/>
              <a:t>Escherichia coli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476672"/>
            <a:ext cx="4464496" cy="3038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3908" y="476672"/>
            <a:ext cx="3797720" cy="3038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3 CuadroTexto"/>
          <p:cNvSpPr txBox="1"/>
          <p:nvPr/>
        </p:nvSpPr>
        <p:spPr>
          <a:xfrm>
            <a:off x="611560" y="3717032"/>
            <a:ext cx="77048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 err="1" smtClean="0"/>
              <a:t>Bacteris</a:t>
            </a:r>
            <a:r>
              <a:rPr lang="es-ES" sz="2400" b="1" dirty="0" smtClean="0"/>
              <a:t>                                                                        </a:t>
            </a:r>
            <a:r>
              <a:rPr lang="es-ES" sz="2400" b="1" dirty="0" err="1" smtClean="0"/>
              <a:t>Cianofites</a:t>
            </a:r>
            <a:endParaRPr lang="es-ES" sz="2400" b="1" dirty="0"/>
          </a:p>
        </p:txBody>
      </p:sp>
    </p:spTree>
    <p:extLst>
      <p:ext uri="{BB962C8B-B14F-4D97-AF65-F5344CB8AC3E}">
        <p14:creationId xmlns:p14="http://schemas.microsoft.com/office/powerpoint/2010/main" val="294528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647700" y="1232694"/>
            <a:ext cx="79914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S" sz="2000" b="1" i="1"/>
              <a:t> </a:t>
            </a:r>
            <a:endParaRPr lang="es-ES" sz="2000" b="1"/>
          </a:p>
        </p:txBody>
      </p:sp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2571750" y="1037431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s-ES"/>
          </a:p>
        </p:txBody>
      </p:sp>
      <p:pic>
        <p:nvPicPr>
          <p:cNvPr id="4" name="Picture 5" descr="Sulphide bacteria crop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11750" y="1953419"/>
            <a:ext cx="3384550" cy="3887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6" descr="Cover Figur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4675" y="1881981"/>
            <a:ext cx="3311525" cy="417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431800" y="800894"/>
            <a:ext cx="8280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50000"/>
              </a:spcBef>
            </a:pPr>
            <a:r>
              <a:rPr lang="es-ES" b="1" i="1"/>
              <a:t>Thiomargarita namibiensis</a:t>
            </a:r>
            <a:r>
              <a:rPr lang="es-ES" b="1"/>
              <a:t>, el procariota de mida més gran, 0,2mm de diàmetre</a:t>
            </a:r>
          </a:p>
        </p:txBody>
      </p:sp>
    </p:spTree>
    <p:extLst>
      <p:ext uri="{BB962C8B-B14F-4D97-AF65-F5344CB8AC3E}">
        <p14:creationId xmlns:p14="http://schemas.microsoft.com/office/powerpoint/2010/main" val="770969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28</Words>
  <Application>Microsoft Office PowerPoint</Application>
  <PresentationFormat>Presentación en pantalla (4:3)</PresentationFormat>
  <Paragraphs>8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Windows7</dc:creator>
  <cp:lastModifiedBy>uib</cp:lastModifiedBy>
  <cp:revision>6</cp:revision>
  <dcterms:created xsi:type="dcterms:W3CDTF">2011-11-15T20:29:32Z</dcterms:created>
  <dcterms:modified xsi:type="dcterms:W3CDTF">2013-11-19T11:54:53Z</dcterms:modified>
</cp:coreProperties>
</file>