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5233-D576-4E32-A970-8C0954018D6E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93D7A-EDDF-4606-9A6D-742E4C880AC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764704"/>
            <a:ext cx="69127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 smtClean="0"/>
              <a:t>Carcaterístiques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ecològiques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l’espècie</a:t>
            </a:r>
            <a:r>
              <a:rPr lang="es-ES" sz="2000" b="1" dirty="0" smtClean="0"/>
              <a:t> </a:t>
            </a:r>
            <a:r>
              <a:rPr lang="es-ES" sz="2000" b="1" dirty="0" smtClean="0"/>
              <a:t>humana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 smtClean="0"/>
              <a:t>Característica </a:t>
            </a:r>
            <a:r>
              <a:rPr lang="es-ES" sz="2000" b="1" dirty="0" err="1" smtClean="0"/>
              <a:t>ecològica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important</a:t>
            </a:r>
            <a:r>
              <a:rPr lang="es-ES" sz="2000" b="1" dirty="0" smtClean="0"/>
              <a:t>:</a:t>
            </a:r>
          </a:p>
          <a:p>
            <a:pPr algn="ctr"/>
            <a:r>
              <a:rPr lang="es-ES" sz="2000" b="1" dirty="0" err="1" smtClean="0"/>
              <a:t>Exometabolisme</a:t>
            </a:r>
            <a:r>
              <a:rPr lang="es-ES" sz="2000" b="1" dirty="0" smtClean="0"/>
              <a:t>: </a:t>
            </a:r>
            <a:r>
              <a:rPr lang="es-ES" sz="2000" b="1" dirty="0" err="1" smtClean="0"/>
              <a:t>consum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d’energia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fóra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l’organisme</a:t>
            </a:r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err="1" smtClean="0"/>
              <a:t>Consum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energètic</a:t>
            </a:r>
            <a:endParaRPr lang="es-ES" sz="2000" b="1" dirty="0"/>
          </a:p>
          <a:p>
            <a:pPr algn="ctr"/>
            <a:r>
              <a:rPr lang="es-ES" sz="2000" b="1" dirty="0" err="1" smtClean="0"/>
              <a:t>Metabolisme</a:t>
            </a:r>
            <a:r>
              <a:rPr lang="es-ES" sz="2000" b="1" dirty="0" smtClean="0"/>
              <a:t>: 10%</a:t>
            </a:r>
          </a:p>
          <a:p>
            <a:pPr algn="ctr"/>
            <a:r>
              <a:rPr lang="es-ES" sz="2000" b="1" dirty="0" err="1" smtClean="0"/>
              <a:t>Metabolisme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extern</a:t>
            </a:r>
            <a:r>
              <a:rPr lang="es-ES" sz="2000" b="1" dirty="0" smtClean="0"/>
              <a:t> : 90%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 err="1" smtClean="0"/>
              <a:t>Càlcul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petjada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ecològica</a:t>
            </a:r>
            <a:r>
              <a:rPr lang="es-ES" sz="2000" b="1" dirty="0" smtClean="0"/>
              <a:t> </a:t>
            </a:r>
            <a:r>
              <a:rPr lang="es-ES" sz="2000" b="1" dirty="0" smtClean="0"/>
              <a:t>humana.</a:t>
            </a:r>
          </a:p>
          <a:p>
            <a:pPr algn="ctr"/>
            <a:r>
              <a:rPr lang="es-ES" sz="2000" b="1" dirty="0" smtClean="0"/>
              <a:t>En </a:t>
            </a:r>
            <a:r>
              <a:rPr lang="es-ES" sz="2000" b="1" dirty="0" err="1" smtClean="0"/>
              <a:t>aquesta</a:t>
            </a:r>
            <a:r>
              <a:rPr lang="es-ES" sz="2000" b="1" dirty="0" smtClean="0"/>
              <a:t> web es </a:t>
            </a:r>
            <a:r>
              <a:rPr lang="es-ES" sz="2000" b="1" dirty="0" err="1" smtClean="0"/>
              <a:t>pot</a:t>
            </a:r>
            <a:r>
              <a:rPr lang="es-ES" sz="2000" b="1" dirty="0" smtClean="0"/>
              <a:t> calcular </a:t>
            </a:r>
            <a:r>
              <a:rPr lang="es-ES" sz="2000" b="1" dirty="0" err="1" smtClean="0"/>
              <a:t>l’impacte</a:t>
            </a:r>
            <a:r>
              <a:rPr lang="es-ES" sz="2000" b="1" dirty="0" smtClean="0"/>
              <a:t>  que té cada persona sobre el planeta. 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http://www.carbonfootprint.com/calculator.aspx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4</cp:revision>
  <dcterms:created xsi:type="dcterms:W3CDTF">2012-01-24T08:50:08Z</dcterms:created>
  <dcterms:modified xsi:type="dcterms:W3CDTF">2012-12-25T10:48:29Z</dcterms:modified>
</cp:coreProperties>
</file>