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7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751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293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19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79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496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984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43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933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24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17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34069-F842-4FEC-A35F-1B5A639F0AA1}" type="datetimeFigureOut">
              <a:rPr lang="es-ES" smtClean="0"/>
              <a:t>26/12/2012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0F5DA-EF67-4699-926B-1B4EEF43AE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3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pascuasj.files.wordpress.com/2011/02/ciuda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525173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99592" y="332656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La </a:t>
            </a:r>
            <a:r>
              <a:rPr lang="es-ES" b="1" dirty="0" err="1" smtClean="0"/>
              <a:t>ciutat</a:t>
            </a:r>
            <a:r>
              <a:rPr lang="es-ES" b="1" dirty="0" smtClean="0"/>
              <a:t> o el </a:t>
            </a:r>
            <a:r>
              <a:rPr lang="es-ES" b="1" dirty="0" err="1" smtClean="0"/>
              <a:t>poble</a:t>
            </a:r>
            <a:r>
              <a:rPr lang="es-ES" dirty="0" smtClean="0"/>
              <a:t>, </a:t>
            </a:r>
            <a:r>
              <a:rPr lang="es-ES" dirty="0" err="1" smtClean="0"/>
              <a:t>són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ecosistemes</a:t>
            </a:r>
            <a:r>
              <a:rPr lang="es-ES" dirty="0" smtClean="0"/>
              <a:t> propis de </a:t>
            </a:r>
            <a:r>
              <a:rPr lang="es-ES" dirty="0" err="1" smtClean="0"/>
              <a:t>l’espècie</a:t>
            </a:r>
            <a:r>
              <a:rPr lang="es-ES" dirty="0" smtClean="0"/>
              <a:t> humana.</a:t>
            </a:r>
          </a:p>
          <a:p>
            <a:r>
              <a:rPr lang="es-ES" dirty="0" smtClean="0"/>
              <a:t>Es </a:t>
            </a:r>
            <a:r>
              <a:rPr lang="es-ES" dirty="0" err="1" smtClean="0"/>
              <a:t>regeix</a:t>
            </a:r>
            <a:r>
              <a:rPr lang="es-ES" dirty="0" smtClean="0"/>
              <a:t> per les </a:t>
            </a:r>
            <a:r>
              <a:rPr lang="es-ES" dirty="0" err="1" smtClean="0"/>
              <a:t>mateixes</a:t>
            </a:r>
            <a:r>
              <a:rPr lang="es-ES" dirty="0" smtClean="0"/>
              <a:t> </a:t>
            </a:r>
            <a:r>
              <a:rPr lang="es-ES" dirty="0" err="1" smtClean="0"/>
              <a:t>lleis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ecosistemes</a:t>
            </a:r>
            <a:r>
              <a:rPr lang="es-ES" dirty="0" smtClean="0"/>
              <a:t> </a:t>
            </a:r>
            <a:r>
              <a:rPr lang="es-ES" dirty="0" err="1" smtClean="0"/>
              <a:t>naturals</a:t>
            </a:r>
            <a:r>
              <a:rPr lang="es-ES" dirty="0" smtClean="0"/>
              <a:t>: presenta un cicle de </a:t>
            </a:r>
            <a:r>
              <a:rPr lang="es-ES" dirty="0" err="1" smtClean="0"/>
              <a:t>matèria</a:t>
            </a:r>
            <a:r>
              <a:rPr lang="es-ES" dirty="0" smtClean="0"/>
              <a:t> i </a:t>
            </a:r>
            <a:r>
              <a:rPr lang="es-ES" dirty="0" smtClean="0"/>
              <a:t> </a:t>
            </a:r>
            <a:r>
              <a:rPr lang="es-ES" dirty="0" err="1" smtClean="0"/>
              <a:t>energia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err="1" smtClean="0"/>
              <a:t>Traslladar</a:t>
            </a:r>
            <a:r>
              <a:rPr lang="es-ES" dirty="0" smtClean="0"/>
              <a:t> el </a:t>
            </a:r>
            <a:r>
              <a:rPr lang="es-ES" dirty="0" err="1" smtClean="0"/>
              <a:t>model</a:t>
            </a:r>
            <a:r>
              <a:rPr lang="es-ES" dirty="0" smtClean="0"/>
              <a:t> </a:t>
            </a:r>
            <a:r>
              <a:rPr lang="es-ES" dirty="0" err="1" smtClean="0"/>
              <a:t>món</a:t>
            </a:r>
            <a:r>
              <a:rPr lang="es-ES" dirty="0" smtClean="0"/>
              <a:t> natural a </a:t>
            </a:r>
            <a:r>
              <a:rPr lang="es-ES" dirty="0" err="1" smtClean="0"/>
              <a:t>l’humà</a:t>
            </a:r>
            <a:r>
              <a:rPr lang="es-ES" dirty="0" smtClean="0"/>
              <a:t> </a:t>
            </a:r>
            <a:r>
              <a:rPr lang="es-ES" dirty="0" err="1" smtClean="0"/>
              <a:t>ajuda</a:t>
            </a:r>
            <a:r>
              <a:rPr lang="es-ES" dirty="0" smtClean="0"/>
              <a:t> a </a:t>
            </a:r>
            <a:r>
              <a:rPr lang="es-ES" dirty="0" err="1" smtClean="0"/>
              <a:t>comprendre</a:t>
            </a:r>
            <a:r>
              <a:rPr lang="es-ES" dirty="0" smtClean="0"/>
              <a:t> </a:t>
            </a:r>
            <a:r>
              <a:rPr lang="es-ES" dirty="0" err="1" smtClean="0"/>
              <a:t>millor</a:t>
            </a:r>
            <a:r>
              <a:rPr lang="es-ES" dirty="0" smtClean="0"/>
              <a:t> el </a:t>
            </a:r>
            <a:r>
              <a:rPr lang="es-ES" dirty="0" err="1" smtClean="0"/>
              <a:t>funcionament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ecosistemes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312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87624" y="836712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/>
              <a:t>Característiques</a:t>
            </a:r>
            <a:r>
              <a:rPr lang="es-ES" b="1" dirty="0" smtClean="0"/>
              <a:t> </a:t>
            </a:r>
            <a:r>
              <a:rPr lang="es-ES" b="1" dirty="0" err="1" smtClean="0"/>
              <a:t>ecològiques</a:t>
            </a:r>
            <a:r>
              <a:rPr lang="es-ES" b="1" dirty="0" smtClean="0"/>
              <a:t> de </a:t>
            </a:r>
            <a:r>
              <a:rPr lang="es-ES" b="1" dirty="0" err="1" smtClean="0"/>
              <a:t>l’espècie</a:t>
            </a:r>
            <a:r>
              <a:rPr lang="es-ES" b="1" dirty="0" smtClean="0"/>
              <a:t> humana</a:t>
            </a:r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 err="1" smtClean="0"/>
              <a:t>diferència</a:t>
            </a:r>
            <a:r>
              <a:rPr lang="es-ES" dirty="0" smtClean="0"/>
              <a:t> </a:t>
            </a:r>
            <a:r>
              <a:rPr lang="es-ES" dirty="0" err="1" smtClean="0"/>
              <a:t>essencial</a:t>
            </a:r>
            <a:r>
              <a:rPr lang="es-ES" dirty="0" smtClean="0"/>
              <a:t> entre </a:t>
            </a:r>
            <a:r>
              <a:rPr lang="es-ES" dirty="0" err="1" smtClean="0"/>
              <a:t>l’espècie</a:t>
            </a:r>
            <a:r>
              <a:rPr lang="es-ES" dirty="0" smtClean="0"/>
              <a:t> humana i la resta de les </a:t>
            </a:r>
            <a:r>
              <a:rPr lang="es-ES" dirty="0" err="1" smtClean="0"/>
              <a:t>espècies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el </a:t>
            </a:r>
            <a:r>
              <a:rPr lang="es-ES" b="1" dirty="0" err="1" smtClean="0"/>
              <a:t>consum</a:t>
            </a:r>
            <a:r>
              <a:rPr lang="es-ES" b="1" dirty="0" smtClean="0"/>
              <a:t> </a:t>
            </a:r>
            <a:r>
              <a:rPr lang="es-ES" b="1" dirty="0" err="1" smtClean="0"/>
              <a:t>energètic</a:t>
            </a:r>
            <a:r>
              <a:rPr lang="es-ES" dirty="0" smtClean="0"/>
              <a:t>. </a:t>
            </a:r>
            <a:r>
              <a:rPr lang="es-ES" dirty="0" err="1" smtClean="0"/>
              <a:t>Mentre</a:t>
            </a:r>
            <a:r>
              <a:rPr lang="es-ES" dirty="0" smtClean="0"/>
              <a:t> totes les </a:t>
            </a:r>
            <a:r>
              <a:rPr lang="es-ES" dirty="0" err="1" smtClean="0"/>
              <a:t>espècies</a:t>
            </a:r>
            <a:r>
              <a:rPr lang="es-ES" dirty="0" smtClean="0"/>
              <a:t> presenten </a:t>
            </a:r>
            <a:r>
              <a:rPr lang="es-ES" dirty="0" err="1" smtClean="0"/>
              <a:t>únicament</a:t>
            </a:r>
            <a:r>
              <a:rPr lang="es-ES" dirty="0" smtClean="0"/>
              <a:t> </a:t>
            </a:r>
            <a:r>
              <a:rPr lang="es-ES" b="1" dirty="0" err="1" smtClean="0"/>
              <a:t>metabolisme</a:t>
            </a:r>
            <a:r>
              <a:rPr lang="es-ES" b="1" dirty="0" smtClean="0"/>
              <a:t> </a:t>
            </a:r>
            <a:r>
              <a:rPr lang="es-ES" b="1" dirty="0" err="1" smtClean="0"/>
              <a:t>intern</a:t>
            </a:r>
            <a:r>
              <a:rPr lang="es-ES" dirty="0" smtClean="0"/>
              <a:t>, </a:t>
            </a:r>
            <a:r>
              <a:rPr lang="es-ES" dirty="0" err="1" smtClean="0"/>
              <a:t>l’espècie</a:t>
            </a:r>
            <a:r>
              <a:rPr lang="es-ES" dirty="0" smtClean="0"/>
              <a:t> humana té </a:t>
            </a:r>
            <a:r>
              <a:rPr lang="es-ES" dirty="0" err="1" smtClean="0"/>
              <a:t>consum</a:t>
            </a:r>
            <a:r>
              <a:rPr lang="es-ES" dirty="0" smtClean="0"/>
              <a:t> </a:t>
            </a:r>
            <a:r>
              <a:rPr lang="es-ES" dirty="0" err="1" smtClean="0"/>
              <a:t>d’energia</a:t>
            </a:r>
            <a:r>
              <a:rPr lang="es-ES" dirty="0" smtClean="0"/>
              <a:t> a </a:t>
            </a:r>
            <a:r>
              <a:rPr lang="es-ES" dirty="0" err="1" smtClean="0"/>
              <a:t>l’exterior</a:t>
            </a:r>
            <a:r>
              <a:rPr lang="es-ES" dirty="0" smtClean="0"/>
              <a:t> del </a:t>
            </a:r>
            <a:r>
              <a:rPr lang="es-ES" dirty="0" err="1" smtClean="0"/>
              <a:t>organisme</a:t>
            </a:r>
            <a:r>
              <a:rPr lang="es-ES" dirty="0" smtClean="0"/>
              <a:t>: </a:t>
            </a:r>
            <a:r>
              <a:rPr lang="es-ES" b="1" dirty="0" err="1" smtClean="0"/>
              <a:t>l’exometabolisme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b="1" dirty="0" err="1" smtClean="0"/>
              <a:t>L’exometabolisme</a:t>
            </a:r>
            <a:r>
              <a:rPr lang="es-ES" b="1" dirty="0" smtClean="0"/>
              <a:t> </a:t>
            </a:r>
            <a:r>
              <a:rPr lang="es-ES" b="1" dirty="0" err="1" smtClean="0"/>
              <a:t>és</a:t>
            </a:r>
            <a:r>
              <a:rPr lang="es-ES" b="1" dirty="0" smtClean="0"/>
              <a:t> un </a:t>
            </a:r>
            <a:r>
              <a:rPr lang="es-ES" b="1" dirty="0" err="1" smtClean="0"/>
              <a:t>resultat</a:t>
            </a:r>
            <a:r>
              <a:rPr lang="es-ES" b="1" dirty="0" smtClean="0"/>
              <a:t> de </a:t>
            </a:r>
            <a:r>
              <a:rPr lang="es-ES" b="1" dirty="0" err="1" smtClean="0"/>
              <a:t>l’evolució</a:t>
            </a:r>
            <a:r>
              <a:rPr lang="es-ES" dirty="0" smtClean="0"/>
              <a:t> que ha </a:t>
            </a:r>
            <a:r>
              <a:rPr lang="es-ES" dirty="0" err="1" smtClean="0"/>
              <a:t>portat</a:t>
            </a:r>
            <a:r>
              <a:rPr lang="es-ES" dirty="0" smtClean="0"/>
              <a:t> a </a:t>
            </a:r>
            <a:r>
              <a:rPr lang="es-ES" dirty="0" err="1" smtClean="0"/>
              <a:t>l’espècie</a:t>
            </a:r>
            <a:r>
              <a:rPr lang="es-ES" dirty="0" smtClean="0"/>
              <a:t> humana a </a:t>
            </a:r>
            <a:r>
              <a:rPr lang="es-ES" dirty="0" err="1" smtClean="0"/>
              <a:t>tenir</a:t>
            </a:r>
            <a:r>
              <a:rPr lang="es-ES" dirty="0" smtClean="0"/>
              <a:t> el que diem </a:t>
            </a:r>
            <a:r>
              <a:rPr lang="es-ES" dirty="0" err="1" smtClean="0"/>
              <a:t>metabolisme</a:t>
            </a:r>
            <a:r>
              <a:rPr lang="es-ES" dirty="0" smtClean="0"/>
              <a:t> cultural, </a:t>
            </a:r>
            <a:r>
              <a:rPr lang="es-ES" dirty="0" err="1" smtClean="0"/>
              <a:t>representat</a:t>
            </a:r>
            <a:r>
              <a:rPr lang="es-ES" dirty="0" smtClean="0"/>
              <a:t> </a:t>
            </a:r>
            <a:r>
              <a:rPr lang="es-ES" dirty="0" err="1" smtClean="0"/>
              <a:t>pel</a:t>
            </a:r>
            <a:r>
              <a:rPr lang="es-ES" dirty="0" smtClean="0"/>
              <a:t> </a:t>
            </a:r>
            <a:r>
              <a:rPr lang="es-ES" dirty="0" err="1" smtClean="0"/>
              <a:t>conjunt</a:t>
            </a:r>
            <a:r>
              <a:rPr lang="es-ES" dirty="0" smtClean="0"/>
              <a:t> </a:t>
            </a:r>
            <a:r>
              <a:rPr lang="es-ES" dirty="0" err="1" smtClean="0"/>
              <a:t>d’estris</a:t>
            </a:r>
            <a:r>
              <a:rPr lang="es-ES" dirty="0" smtClean="0"/>
              <a:t> que </a:t>
            </a:r>
            <a:r>
              <a:rPr lang="es-ES" dirty="0" err="1" smtClean="0"/>
              <a:t>usam</a:t>
            </a:r>
            <a:r>
              <a:rPr lang="es-ES" dirty="0" smtClean="0"/>
              <a:t> </a:t>
            </a:r>
            <a:r>
              <a:rPr lang="es-ES" dirty="0" err="1" smtClean="0"/>
              <a:t>fora</a:t>
            </a:r>
            <a:r>
              <a:rPr lang="es-ES" dirty="0" smtClean="0"/>
              <a:t> del </a:t>
            </a:r>
            <a:r>
              <a:rPr lang="es-ES" dirty="0" err="1" smtClean="0"/>
              <a:t>organisme</a:t>
            </a:r>
            <a:r>
              <a:rPr lang="es-ES" dirty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edificis</a:t>
            </a:r>
            <a:r>
              <a:rPr lang="es-ES" dirty="0" smtClean="0"/>
              <a:t>, </a:t>
            </a:r>
            <a:r>
              <a:rPr lang="es-ES" dirty="0" err="1" smtClean="0"/>
              <a:t>vestit</a:t>
            </a:r>
            <a:r>
              <a:rPr lang="es-ES" dirty="0" smtClean="0"/>
              <a:t>, </a:t>
            </a:r>
            <a:r>
              <a:rPr lang="es-ES" dirty="0" err="1" smtClean="0"/>
              <a:t>transport</a:t>
            </a:r>
            <a:r>
              <a:rPr lang="es-ES" dirty="0" smtClean="0"/>
              <a:t>,…</a:t>
            </a:r>
          </a:p>
          <a:p>
            <a:endParaRPr lang="es-ES" dirty="0" smtClean="0"/>
          </a:p>
          <a:p>
            <a:endParaRPr lang="es-ES" dirty="0"/>
          </a:p>
          <a:p>
            <a:pPr algn="ctr"/>
            <a:r>
              <a:rPr lang="es-ES" b="1" dirty="0" err="1" smtClean="0"/>
              <a:t>Consum</a:t>
            </a:r>
            <a:r>
              <a:rPr lang="es-ES" b="1" dirty="0" smtClean="0"/>
              <a:t> </a:t>
            </a:r>
            <a:r>
              <a:rPr lang="es-ES" b="1" dirty="0" err="1" smtClean="0"/>
              <a:t>d’energia</a:t>
            </a:r>
            <a:r>
              <a:rPr lang="es-ES" b="1" dirty="0" smtClean="0"/>
              <a:t> a </a:t>
            </a:r>
            <a:r>
              <a:rPr lang="es-ES" b="1" dirty="0" err="1" smtClean="0"/>
              <a:t>l’espècie</a:t>
            </a:r>
            <a:r>
              <a:rPr lang="es-ES" b="1" dirty="0" smtClean="0"/>
              <a:t> humana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 err="1" smtClean="0"/>
              <a:t>Metabolisme</a:t>
            </a:r>
            <a:r>
              <a:rPr lang="es-ES" b="1" dirty="0" smtClean="0"/>
              <a:t> </a:t>
            </a:r>
            <a:r>
              <a:rPr lang="es-ES" b="1" dirty="0" err="1" smtClean="0"/>
              <a:t>intern</a:t>
            </a:r>
            <a:r>
              <a:rPr lang="es-ES" b="1" dirty="0" smtClean="0"/>
              <a:t>: 10%</a:t>
            </a:r>
          </a:p>
          <a:p>
            <a:pPr algn="ctr"/>
            <a:r>
              <a:rPr lang="es-ES" b="1" dirty="0" err="1" smtClean="0"/>
              <a:t>Metabolisme</a:t>
            </a:r>
            <a:r>
              <a:rPr lang="es-ES" b="1" dirty="0" smtClean="0"/>
              <a:t> </a:t>
            </a:r>
            <a:r>
              <a:rPr lang="es-ES" b="1" dirty="0" err="1" smtClean="0"/>
              <a:t>extern</a:t>
            </a:r>
            <a:r>
              <a:rPr lang="es-ES" b="1" dirty="0" smtClean="0"/>
              <a:t>: 90%</a:t>
            </a:r>
          </a:p>
        </p:txBody>
      </p:sp>
    </p:spTree>
    <p:extLst>
      <p:ext uri="{BB962C8B-B14F-4D97-AF65-F5344CB8AC3E}">
        <p14:creationId xmlns:p14="http://schemas.microsoft.com/office/powerpoint/2010/main" val="17676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swreportcard.org/_opes/images/humanEcosystemLinkedMo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57" y="2348880"/>
            <a:ext cx="6867525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27584" y="188640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 </a:t>
            </a:r>
            <a:r>
              <a:rPr lang="es-ES" dirty="0" err="1" smtClean="0"/>
              <a:t>l’escola</a:t>
            </a:r>
            <a:r>
              <a:rPr lang="es-ES" dirty="0" smtClean="0"/>
              <a:t> </a:t>
            </a:r>
            <a:r>
              <a:rPr lang="es-ES" dirty="0" err="1" smtClean="0"/>
              <a:t>podem</a:t>
            </a:r>
            <a:r>
              <a:rPr lang="es-ES" dirty="0" smtClean="0"/>
              <a:t> estudiar </a:t>
            </a:r>
            <a:r>
              <a:rPr lang="es-ES" dirty="0" err="1" smtClean="0"/>
              <a:t>com</a:t>
            </a:r>
            <a:r>
              <a:rPr lang="es-ES" dirty="0" smtClean="0"/>
              <a:t> a </a:t>
            </a:r>
            <a:r>
              <a:rPr lang="es-ES" dirty="0" err="1" smtClean="0"/>
              <a:t>models</a:t>
            </a:r>
            <a:r>
              <a:rPr lang="es-ES" dirty="0" smtClean="0"/>
              <a:t> </a:t>
            </a:r>
            <a:r>
              <a:rPr lang="es-ES" dirty="0" err="1" smtClean="0"/>
              <a:t>d’ecosistema</a:t>
            </a:r>
            <a:r>
              <a:rPr lang="es-ES" dirty="0" smtClean="0"/>
              <a:t>:</a:t>
            </a:r>
          </a:p>
          <a:p>
            <a:pPr algn="ctr"/>
            <a:r>
              <a:rPr lang="es-ES" dirty="0" smtClean="0"/>
              <a:t>La </a:t>
            </a:r>
            <a:r>
              <a:rPr lang="es-ES" dirty="0" err="1" smtClean="0"/>
              <a:t>ciutat</a:t>
            </a:r>
            <a:r>
              <a:rPr lang="es-ES" dirty="0" smtClean="0"/>
              <a:t> /el </a:t>
            </a:r>
            <a:r>
              <a:rPr lang="es-ES" dirty="0" err="1" smtClean="0"/>
              <a:t>poble</a:t>
            </a:r>
            <a:endParaRPr lang="es-ES" dirty="0" smtClean="0"/>
          </a:p>
          <a:p>
            <a:pPr algn="ctr"/>
            <a:r>
              <a:rPr lang="es-ES" dirty="0" err="1" smtClean="0"/>
              <a:t>L’escola</a:t>
            </a:r>
            <a:endParaRPr lang="es-ES" dirty="0" smtClean="0"/>
          </a:p>
          <a:p>
            <a:pPr algn="ctr"/>
            <a:r>
              <a:rPr lang="es-ES" dirty="0" smtClean="0"/>
              <a:t>La </a:t>
            </a:r>
            <a:r>
              <a:rPr lang="es-ES" dirty="0" err="1" smtClean="0"/>
              <a:t>classe</a:t>
            </a:r>
            <a:endParaRPr lang="es-ES" dirty="0" smtClean="0"/>
          </a:p>
          <a:p>
            <a:pPr algn="ctr"/>
            <a:endParaRPr lang="es-ES" dirty="0"/>
          </a:p>
          <a:p>
            <a:pPr algn="ctr"/>
            <a:r>
              <a:rPr lang="es-ES" dirty="0" err="1" smtClean="0"/>
              <a:t>S’ha</a:t>
            </a:r>
            <a:r>
              <a:rPr lang="es-ES" dirty="0" smtClean="0"/>
              <a:t> de </a:t>
            </a:r>
            <a:r>
              <a:rPr lang="es-ES" dirty="0" err="1" smtClean="0"/>
              <a:t>fer</a:t>
            </a:r>
            <a:r>
              <a:rPr lang="es-ES" dirty="0" smtClean="0"/>
              <a:t> un </a:t>
            </a:r>
            <a:r>
              <a:rPr lang="es-ES" dirty="0" err="1" smtClean="0"/>
              <a:t>balanç</a:t>
            </a:r>
            <a:r>
              <a:rPr lang="es-ES" dirty="0" smtClean="0"/>
              <a:t> </a:t>
            </a:r>
            <a:r>
              <a:rPr lang="es-ES" dirty="0" err="1" smtClean="0"/>
              <a:t>d’entrades</a:t>
            </a:r>
            <a:r>
              <a:rPr lang="es-ES" dirty="0" smtClean="0"/>
              <a:t> i </a:t>
            </a:r>
            <a:r>
              <a:rPr lang="es-ES" dirty="0" err="1" smtClean="0"/>
              <a:t>sortides</a:t>
            </a:r>
            <a:r>
              <a:rPr lang="es-ES" dirty="0" smtClean="0"/>
              <a:t> de </a:t>
            </a:r>
            <a:r>
              <a:rPr lang="es-ES" dirty="0" err="1" smtClean="0"/>
              <a:t>matèria</a:t>
            </a:r>
            <a:r>
              <a:rPr lang="es-ES" dirty="0" smtClean="0"/>
              <a:t> i </a:t>
            </a:r>
            <a:r>
              <a:rPr lang="es-ES" dirty="0" err="1" smtClean="0"/>
              <a:t>energia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9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2.fida.es/imagenes/fotos_ciudadviva/fotos_i/ecosistema_ecosistem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560840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5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2.fida.es/imagenes/fotos_ciudadviva/fotos_i/ecosistema_ecosistema_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537" y="332656"/>
            <a:ext cx="6336704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7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171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6</cp:revision>
  <dcterms:created xsi:type="dcterms:W3CDTF">2012-12-25T11:54:31Z</dcterms:created>
  <dcterms:modified xsi:type="dcterms:W3CDTF">2012-12-26T21:14:18Z</dcterms:modified>
</cp:coreProperties>
</file>