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6C4D5-7318-4840-84EA-91B8376E04CD}" type="datetimeFigureOut">
              <a:rPr lang="es-ES" smtClean="0"/>
              <a:t>26/12/2012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9298C-F0CC-4826-9DB2-A15D2CEC9F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3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298C-F0CC-4826-9DB2-A15D2CEC9F7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209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ED64-34E3-4C64-B992-5409104F9CFC}" type="datetimeFigureOut">
              <a:rPr lang="es-ES" smtClean="0"/>
              <a:t>26/12/2012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365F-E04E-4430-8DE9-30F25F4EFE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ED64-34E3-4C64-B992-5409104F9CFC}" type="datetimeFigureOut">
              <a:rPr lang="es-ES" smtClean="0"/>
              <a:t>26/12/2012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365F-E04E-4430-8DE9-30F25F4EFE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ED64-34E3-4C64-B992-5409104F9CFC}" type="datetimeFigureOut">
              <a:rPr lang="es-ES" smtClean="0"/>
              <a:t>26/12/2012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365F-E04E-4430-8DE9-30F25F4EFE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ED64-34E3-4C64-B992-5409104F9CFC}" type="datetimeFigureOut">
              <a:rPr lang="es-ES" smtClean="0"/>
              <a:t>26/12/2012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365F-E04E-4430-8DE9-30F25F4EFE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ED64-34E3-4C64-B992-5409104F9CFC}" type="datetimeFigureOut">
              <a:rPr lang="es-ES" smtClean="0"/>
              <a:t>26/12/2012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365F-E04E-4430-8DE9-30F25F4EFE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ED64-34E3-4C64-B992-5409104F9CFC}" type="datetimeFigureOut">
              <a:rPr lang="es-ES" smtClean="0"/>
              <a:t>26/12/2012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365F-E04E-4430-8DE9-30F25F4EFE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ED64-34E3-4C64-B992-5409104F9CFC}" type="datetimeFigureOut">
              <a:rPr lang="es-ES" smtClean="0"/>
              <a:t>26/12/2012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365F-E04E-4430-8DE9-30F25F4EFE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ED64-34E3-4C64-B992-5409104F9CFC}" type="datetimeFigureOut">
              <a:rPr lang="es-ES" smtClean="0"/>
              <a:t>26/12/2012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365F-E04E-4430-8DE9-30F25F4EFE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ED64-34E3-4C64-B992-5409104F9CFC}" type="datetimeFigureOut">
              <a:rPr lang="es-ES" smtClean="0"/>
              <a:t>26/12/2012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365F-E04E-4430-8DE9-30F25F4EFE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ED64-34E3-4C64-B992-5409104F9CFC}" type="datetimeFigureOut">
              <a:rPr lang="es-ES" smtClean="0"/>
              <a:t>26/12/2012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365F-E04E-4430-8DE9-30F25F4EFE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ED64-34E3-4C64-B992-5409104F9CFC}" type="datetimeFigureOut">
              <a:rPr lang="es-ES" smtClean="0"/>
              <a:t>26/12/2012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365F-E04E-4430-8DE9-30F25F4EFE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BED64-34E3-4C64-B992-5409104F9CFC}" type="datetimeFigureOut">
              <a:rPr lang="es-ES" smtClean="0"/>
              <a:t>26/12/2012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D365F-E04E-4430-8DE9-30F25F4EFE3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erbarivirtual.uib.es/cat-med/caracteristica/llistat_45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18864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/>
              <a:t>Adaptacions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morfològiques</a:t>
            </a:r>
            <a:endParaRPr lang="es-E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3600400" cy="187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f24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764704"/>
            <a:ext cx="2736304" cy="284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5_05ConvergentEvolution_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17032"/>
            <a:ext cx="29559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89040"/>
            <a:ext cx="3168352" cy="233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755576" y="292494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Tipus</a:t>
            </a:r>
            <a:r>
              <a:rPr lang="es-ES" b="1" dirty="0" smtClean="0"/>
              <a:t> </a:t>
            </a:r>
            <a:r>
              <a:rPr lang="es-ES" b="1" dirty="0" err="1" smtClean="0"/>
              <a:t>d’alimentació</a:t>
            </a:r>
            <a:r>
              <a:rPr lang="es-ES" b="1" dirty="0" smtClean="0"/>
              <a:t>: </a:t>
            </a:r>
            <a:r>
              <a:rPr lang="es-ES" b="1" dirty="0" err="1" smtClean="0"/>
              <a:t>filtradors</a:t>
            </a:r>
            <a:r>
              <a:rPr lang="es-ES" b="1" dirty="0" smtClean="0"/>
              <a:t>.            </a:t>
            </a:r>
            <a:r>
              <a:rPr lang="es-ES" b="1" dirty="0" err="1" smtClean="0"/>
              <a:t>Pinsans</a:t>
            </a:r>
            <a:r>
              <a:rPr lang="es-ES" b="1" dirty="0" smtClean="0"/>
              <a:t> de Darwin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6165304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         Forma del </a:t>
            </a:r>
            <a:r>
              <a:rPr lang="es-ES" sz="2000" b="1" dirty="0" err="1" smtClean="0"/>
              <a:t>cos</a:t>
            </a:r>
            <a:r>
              <a:rPr lang="es-ES" sz="2000" b="1" dirty="0" smtClean="0"/>
              <a:t>                                                         </a:t>
            </a:r>
            <a:r>
              <a:rPr lang="es-ES" sz="2000" b="1" dirty="0" err="1" smtClean="0"/>
              <a:t>Desplaçament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3541834" cy="247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827584" y="47667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/>
              <a:t>Adaptació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fisiològica</a:t>
            </a:r>
            <a:endParaRPr lang="es-ES" sz="20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763828" y="4293096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 </a:t>
            </a:r>
            <a:r>
              <a:rPr lang="es-ES" dirty="0" err="1" smtClean="0"/>
              <a:t>cuc</a:t>
            </a:r>
            <a:r>
              <a:rPr lang="es-ES" dirty="0"/>
              <a:t> </a:t>
            </a:r>
            <a:r>
              <a:rPr lang="es-ES" dirty="0" smtClean="0"/>
              <a:t>que </a:t>
            </a:r>
            <a:r>
              <a:rPr lang="es-ES" dirty="0" err="1" smtClean="0"/>
              <a:t>viu</a:t>
            </a:r>
            <a:r>
              <a:rPr lang="es-ES" dirty="0" smtClean="0"/>
              <a:t> al </a:t>
            </a:r>
            <a:r>
              <a:rPr lang="es-ES" dirty="0" err="1" smtClean="0"/>
              <a:t>fons</a:t>
            </a:r>
            <a:r>
              <a:rPr lang="es-ES" dirty="0" smtClean="0"/>
              <a:t> de la mar en </a:t>
            </a:r>
            <a:r>
              <a:rPr lang="es-ES" dirty="0" err="1" smtClean="0"/>
              <a:t>llocs</a:t>
            </a:r>
            <a:r>
              <a:rPr lang="es-ES" dirty="0" smtClean="0"/>
              <a:t> </a:t>
            </a:r>
            <a:r>
              <a:rPr lang="es-ES" dirty="0" err="1" smtClean="0"/>
              <a:t>molt</a:t>
            </a:r>
            <a:r>
              <a:rPr lang="es-ES" dirty="0" smtClean="0"/>
              <a:t> </a:t>
            </a:r>
            <a:r>
              <a:rPr lang="es-ES" dirty="0" err="1" smtClean="0"/>
              <a:t>poc</a:t>
            </a:r>
            <a:r>
              <a:rPr lang="es-ES" dirty="0" smtClean="0"/>
              <a:t> </a:t>
            </a:r>
            <a:r>
              <a:rPr lang="es-ES" dirty="0" err="1" smtClean="0"/>
              <a:t>oxigenats</a:t>
            </a:r>
            <a:r>
              <a:rPr lang="es-ES" dirty="0" smtClean="0"/>
              <a:t>. </a:t>
            </a:r>
            <a:r>
              <a:rPr lang="es-ES" dirty="0" err="1" smtClean="0"/>
              <a:t>És</a:t>
            </a:r>
            <a:r>
              <a:rPr lang="es-ES" dirty="0" smtClean="0"/>
              <a:t> de color </a:t>
            </a:r>
            <a:r>
              <a:rPr lang="es-ES" dirty="0" err="1" smtClean="0"/>
              <a:t>vermell</a:t>
            </a:r>
            <a:r>
              <a:rPr lang="es-ES" dirty="0" smtClean="0"/>
              <a:t> per </a:t>
            </a:r>
            <a:r>
              <a:rPr lang="es-ES" dirty="0" err="1" smtClean="0"/>
              <a:t>l’alta</a:t>
            </a:r>
            <a:r>
              <a:rPr lang="es-ES" dirty="0" smtClean="0"/>
              <a:t> </a:t>
            </a:r>
            <a:r>
              <a:rPr lang="es-ES" dirty="0" err="1" smtClean="0"/>
              <a:t>quantitat</a:t>
            </a:r>
            <a:r>
              <a:rPr lang="es-ES" dirty="0" smtClean="0"/>
              <a:t> </a:t>
            </a:r>
            <a:r>
              <a:rPr lang="es-ES" dirty="0" err="1" smtClean="0"/>
              <a:t>d’hemoglobina</a:t>
            </a:r>
            <a:r>
              <a:rPr lang="es-ES" dirty="0" smtClean="0"/>
              <a:t> que té per captar el </a:t>
            </a:r>
            <a:r>
              <a:rPr lang="es-ES" dirty="0" err="1" smtClean="0"/>
              <a:t>poc</a:t>
            </a:r>
            <a:r>
              <a:rPr lang="es-ES" dirty="0" smtClean="0"/>
              <a:t> </a:t>
            </a:r>
            <a:r>
              <a:rPr lang="es-ES" dirty="0" err="1" smtClean="0"/>
              <a:t>oxigen</a:t>
            </a:r>
            <a:r>
              <a:rPr lang="es-ES" dirty="0" smtClean="0"/>
              <a:t> de </a:t>
            </a:r>
            <a:r>
              <a:rPr lang="es-ES" dirty="0" err="1" smtClean="0"/>
              <a:t>l’ambient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Picture 2" descr="http://www.xtec.cat/%7Emalos/caracteristiques/aparells/pheru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467416"/>
            <a:ext cx="3321427" cy="24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860031" y="4437112"/>
            <a:ext cx="3597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Aquest</a:t>
            </a:r>
            <a:r>
              <a:rPr lang="es-ES" dirty="0" smtClean="0"/>
              <a:t> </a:t>
            </a:r>
            <a:r>
              <a:rPr lang="es-ES" dirty="0" err="1" smtClean="0"/>
              <a:t>viu</a:t>
            </a:r>
            <a:r>
              <a:rPr lang="es-ES" dirty="0" smtClean="0"/>
              <a:t> en </a:t>
            </a:r>
            <a:r>
              <a:rPr lang="es-ES" dirty="0" err="1" smtClean="0"/>
              <a:t>zones</a:t>
            </a:r>
            <a:r>
              <a:rPr lang="es-ES" dirty="0" smtClean="0"/>
              <a:t> </a:t>
            </a:r>
            <a:r>
              <a:rPr lang="es-ES" dirty="0" err="1" smtClean="0"/>
              <a:t>més</a:t>
            </a:r>
            <a:r>
              <a:rPr lang="es-ES" dirty="0" smtClean="0"/>
              <a:t> </a:t>
            </a:r>
            <a:r>
              <a:rPr lang="es-ES" dirty="0" err="1" smtClean="0"/>
              <a:t>oxigenades</a:t>
            </a:r>
            <a:endParaRPr lang="es-ES" dirty="0" smtClean="0"/>
          </a:p>
          <a:p>
            <a:r>
              <a:rPr lang="es-ES" dirty="0" smtClean="0"/>
              <a:t>Per </a:t>
            </a:r>
            <a:r>
              <a:rPr lang="es-ES" dirty="0" err="1" smtClean="0"/>
              <a:t>això</a:t>
            </a:r>
            <a:r>
              <a:rPr lang="es-ES" dirty="0" smtClean="0"/>
              <a:t> </a:t>
            </a:r>
            <a:r>
              <a:rPr lang="es-ES" dirty="0" err="1" smtClean="0"/>
              <a:t>és</a:t>
            </a:r>
            <a:r>
              <a:rPr lang="es-ES" dirty="0" smtClean="0"/>
              <a:t> de color </a:t>
            </a:r>
            <a:r>
              <a:rPr lang="es-ES" dirty="0" err="1" smtClean="0"/>
              <a:t>més</a:t>
            </a:r>
            <a:r>
              <a:rPr lang="es-ES" dirty="0" smtClean="0"/>
              <a:t> </a:t>
            </a:r>
            <a:r>
              <a:rPr lang="es-ES" dirty="0" err="1" smtClean="0"/>
              <a:t>clar</a:t>
            </a:r>
            <a:r>
              <a:rPr lang="es-ES" dirty="0" smtClean="0"/>
              <a:t>. </a:t>
            </a:r>
          </a:p>
          <a:p>
            <a:r>
              <a:rPr lang="es-ES" dirty="0" smtClean="0"/>
              <a:t>Té </a:t>
            </a:r>
            <a:r>
              <a:rPr lang="es-ES" dirty="0" err="1" smtClean="0"/>
              <a:t>menys</a:t>
            </a:r>
            <a:r>
              <a:rPr lang="es-ES" dirty="0" smtClean="0"/>
              <a:t> hemoglobina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00" y="3429000"/>
            <a:ext cx="563537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560" y="332656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Una bona manera </a:t>
            </a:r>
            <a:r>
              <a:rPr lang="es-ES" dirty="0" err="1" smtClean="0"/>
              <a:t>d’estudiar</a:t>
            </a:r>
            <a:r>
              <a:rPr lang="es-ES" dirty="0" smtClean="0"/>
              <a:t>   </a:t>
            </a:r>
            <a:r>
              <a:rPr lang="es-ES" dirty="0" err="1" smtClean="0"/>
              <a:t>l’adaptació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organismes</a:t>
            </a:r>
            <a:r>
              <a:rPr lang="es-ES" dirty="0" smtClean="0"/>
              <a:t> al </a:t>
            </a:r>
            <a:r>
              <a:rPr lang="es-ES" dirty="0" err="1" smtClean="0"/>
              <a:t>medi</a:t>
            </a:r>
            <a:r>
              <a:rPr lang="es-ES" dirty="0" smtClean="0"/>
              <a:t> </a:t>
            </a:r>
            <a:r>
              <a:rPr lang="es-ES" dirty="0" err="1" smtClean="0"/>
              <a:t>relació</a:t>
            </a:r>
            <a:r>
              <a:rPr lang="es-ES" dirty="0" smtClean="0"/>
              <a:t> </a:t>
            </a:r>
            <a:r>
              <a:rPr lang="es-ES" dirty="0" err="1" smtClean="0"/>
              <a:t>és</a:t>
            </a:r>
            <a:r>
              <a:rPr lang="es-ES" dirty="0" smtClean="0"/>
              <a:t> </a:t>
            </a:r>
            <a:r>
              <a:rPr lang="es-ES" dirty="0" err="1" smtClean="0"/>
              <a:t>comparant</a:t>
            </a:r>
            <a:r>
              <a:rPr lang="es-ES" dirty="0" smtClean="0"/>
              <a:t> </a:t>
            </a:r>
            <a:r>
              <a:rPr lang="es-ES" dirty="0" err="1" smtClean="0"/>
              <a:t>l’estructura</a:t>
            </a:r>
            <a:r>
              <a:rPr lang="es-ES" dirty="0" smtClean="0"/>
              <a:t> de les fulles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vegetals</a:t>
            </a:r>
            <a:r>
              <a:rPr lang="es-ES" dirty="0" smtClean="0"/>
              <a:t> que </a:t>
            </a:r>
            <a:r>
              <a:rPr lang="es-ES" dirty="0" err="1" smtClean="0"/>
              <a:t>viuen</a:t>
            </a:r>
            <a:r>
              <a:rPr lang="es-ES" dirty="0" smtClean="0"/>
              <a:t> en diversos </a:t>
            </a:r>
            <a:r>
              <a:rPr lang="es-ES" dirty="0" err="1" smtClean="0"/>
              <a:t>ecosistemes</a:t>
            </a:r>
            <a:r>
              <a:rPr lang="es-ES" dirty="0" smtClean="0"/>
              <a:t>: al </a:t>
            </a:r>
            <a:r>
              <a:rPr lang="es-ES" dirty="0" err="1" smtClean="0"/>
              <a:t>costat</a:t>
            </a:r>
            <a:r>
              <a:rPr lang="es-ES" dirty="0" smtClean="0"/>
              <a:t> </a:t>
            </a:r>
            <a:r>
              <a:rPr lang="es-ES" dirty="0" err="1" smtClean="0"/>
              <a:t>d’un</a:t>
            </a:r>
            <a:r>
              <a:rPr lang="es-ES" dirty="0" smtClean="0"/>
              <a:t> </a:t>
            </a:r>
            <a:r>
              <a:rPr lang="es-ES" dirty="0" err="1" smtClean="0"/>
              <a:t>torrent</a:t>
            </a:r>
            <a:r>
              <a:rPr lang="es-ES" dirty="0" smtClean="0"/>
              <a:t>, a un </a:t>
            </a:r>
            <a:r>
              <a:rPr lang="es-ES" dirty="0" err="1" smtClean="0"/>
              <a:t>penyasegat</a:t>
            </a:r>
            <a:r>
              <a:rPr lang="es-ES" dirty="0" smtClean="0"/>
              <a:t> sobre la mar, en una garriga o en un </a:t>
            </a:r>
            <a:r>
              <a:rPr lang="es-ES" dirty="0" err="1" smtClean="0"/>
              <a:t>alzinar</a:t>
            </a:r>
            <a:r>
              <a:rPr lang="es-ES" dirty="0" smtClean="0"/>
              <a:t>. </a:t>
            </a:r>
            <a:r>
              <a:rPr lang="es-ES" dirty="0" err="1" smtClean="0"/>
              <a:t>Segons</a:t>
            </a:r>
            <a:r>
              <a:rPr lang="es-ES" dirty="0" smtClean="0"/>
              <a:t>  les </a:t>
            </a:r>
            <a:r>
              <a:rPr lang="es-ES" dirty="0" err="1" smtClean="0"/>
              <a:t>condicions</a:t>
            </a:r>
            <a:r>
              <a:rPr lang="es-ES" dirty="0" smtClean="0"/>
              <a:t> del </a:t>
            </a:r>
            <a:r>
              <a:rPr lang="es-ES" dirty="0" err="1" smtClean="0"/>
              <a:t>medi</a:t>
            </a:r>
            <a:r>
              <a:rPr lang="es-ES" dirty="0" smtClean="0"/>
              <a:t> les plantes </a:t>
            </a:r>
            <a:r>
              <a:rPr lang="es-ES" dirty="0" err="1" smtClean="0"/>
              <a:t>tenen</a:t>
            </a:r>
            <a:r>
              <a:rPr lang="es-ES" dirty="0" smtClean="0"/>
              <a:t> fulles </a:t>
            </a:r>
            <a:r>
              <a:rPr lang="es-ES" dirty="0" err="1" smtClean="0"/>
              <a:t>diferents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err="1" smtClean="0"/>
              <a:t>Informació</a:t>
            </a:r>
            <a:r>
              <a:rPr lang="es-ES" dirty="0" smtClean="0"/>
              <a:t> </a:t>
            </a:r>
            <a:r>
              <a:rPr lang="es-ES" dirty="0" err="1" smtClean="0"/>
              <a:t>adeptada</a:t>
            </a:r>
            <a:r>
              <a:rPr lang="es-ES" dirty="0" smtClean="0"/>
              <a:t> a les Balears: </a:t>
            </a:r>
            <a:r>
              <a:rPr lang="es-ES" i="1" dirty="0" err="1" smtClean="0"/>
              <a:t>Herbari</a:t>
            </a:r>
            <a:r>
              <a:rPr lang="es-ES" i="1" dirty="0" smtClean="0"/>
              <a:t> Virtual de la </a:t>
            </a:r>
            <a:r>
              <a:rPr lang="es-ES" i="1" dirty="0" err="1" smtClean="0"/>
              <a:t>Mediterrània</a:t>
            </a:r>
            <a:endParaRPr lang="es-ES" i="1" dirty="0" smtClean="0"/>
          </a:p>
          <a:p>
            <a:r>
              <a:rPr lang="es-ES" dirty="0" err="1" smtClean="0"/>
              <a:t>Informació</a:t>
            </a:r>
            <a:r>
              <a:rPr lang="es-ES" dirty="0" smtClean="0"/>
              <a:t> de plantes per </a:t>
            </a:r>
            <a:r>
              <a:rPr lang="es-ES" dirty="0" err="1" smtClean="0"/>
              <a:t>hàbitats</a:t>
            </a:r>
            <a:r>
              <a:rPr lang="es-ES" dirty="0" smtClean="0"/>
              <a:t> a</a:t>
            </a:r>
            <a:r>
              <a:rPr lang="es-ES" dirty="0"/>
              <a:t>: </a:t>
            </a:r>
            <a:r>
              <a:rPr lang="es-ES" dirty="0">
                <a:hlinkClick r:id="rId3"/>
              </a:rPr>
              <a:t>http://</a:t>
            </a:r>
            <a:r>
              <a:rPr lang="es-ES" dirty="0" smtClean="0">
                <a:hlinkClick r:id="rId3"/>
              </a:rPr>
              <a:t>herbarivirtual.uib.es/cat-med/caracteristica/llistat_45.html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46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54868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Comportament</a:t>
            </a:r>
            <a:r>
              <a:rPr lang="es-ES" dirty="0" smtClean="0"/>
              <a:t>: ETOLOGIA</a:t>
            </a:r>
          </a:p>
          <a:p>
            <a:r>
              <a:rPr lang="es-ES" dirty="0" smtClean="0"/>
              <a:t>El </a:t>
            </a:r>
            <a:r>
              <a:rPr lang="es-ES" dirty="0" err="1" smtClean="0"/>
              <a:t>comportament</a:t>
            </a:r>
            <a:r>
              <a:rPr lang="es-ES" dirty="0" smtClean="0"/>
              <a:t> de les </a:t>
            </a:r>
            <a:r>
              <a:rPr lang="es-ES" dirty="0" err="1" smtClean="0"/>
              <a:t>espècies</a:t>
            </a:r>
            <a:r>
              <a:rPr lang="es-ES" dirty="0" smtClean="0"/>
              <a:t> </a:t>
            </a:r>
            <a:r>
              <a:rPr lang="es-ES" dirty="0" err="1" smtClean="0"/>
              <a:t>ofereix</a:t>
            </a:r>
            <a:endParaRPr lang="es-ES" dirty="0" smtClean="0"/>
          </a:p>
          <a:p>
            <a:r>
              <a:rPr lang="es-ES" dirty="0" err="1" smtClean="0"/>
              <a:t>Molta</a:t>
            </a:r>
            <a:r>
              <a:rPr lang="es-ES" dirty="0" smtClean="0"/>
              <a:t> </a:t>
            </a:r>
            <a:r>
              <a:rPr lang="es-ES" dirty="0" err="1" smtClean="0"/>
              <a:t>informació</a:t>
            </a:r>
            <a:r>
              <a:rPr lang="es-ES" dirty="0" smtClean="0"/>
              <a:t> </a:t>
            </a:r>
            <a:r>
              <a:rPr lang="es-ES" dirty="0" err="1" smtClean="0"/>
              <a:t>d’adaptacions</a:t>
            </a:r>
            <a:r>
              <a:rPr lang="es-ES" dirty="0" smtClean="0"/>
              <a:t> al </a:t>
            </a:r>
            <a:r>
              <a:rPr lang="es-ES" dirty="0" err="1" smtClean="0"/>
              <a:t>medi</a:t>
            </a:r>
            <a:endParaRPr lang="es-ES" dirty="0"/>
          </a:p>
        </p:txBody>
      </p:sp>
      <p:pic>
        <p:nvPicPr>
          <p:cNvPr id="4" name="Picture 3" descr="rav32223_55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365" y="1978042"/>
            <a:ext cx="4320480" cy="380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40569"/>
            <a:ext cx="3665984" cy="244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220072" y="197804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Migracions</a:t>
            </a:r>
            <a:r>
              <a:rPr lang="es-ES" dirty="0" smtClean="0"/>
              <a:t> </a:t>
            </a:r>
            <a:r>
              <a:rPr lang="es-ES" dirty="0" err="1" smtClean="0"/>
              <a:t>climàtiques</a:t>
            </a:r>
            <a:r>
              <a:rPr lang="es-ES" dirty="0" smtClean="0"/>
              <a:t> de les </a:t>
            </a:r>
            <a:r>
              <a:rPr lang="es-ES" dirty="0" err="1" smtClean="0"/>
              <a:t>aus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163</Words>
  <Application>Microsoft Office PowerPoint</Application>
  <PresentationFormat>Presentación en pantalla (4:3)</PresentationFormat>
  <Paragraphs>17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Windows7</dc:creator>
  <cp:lastModifiedBy>uib</cp:lastModifiedBy>
  <cp:revision>5</cp:revision>
  <dcterms:created xsi:type="dcterms:W3CDTF">2012-01-24T08:09:09Z</dcterms:created>
  <dcterms:modified xsi:type="dcterms:W3CDTF">2012-12-26T21:20:55Z</dcterms:modified>
</cp:coreProperties>
</file>