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0E03-9F3A-4D71-9D77-9A0C44420127}" type="datetimeFigureOut">
              <a:rPr lang="es-ES" smtClean="0"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06093-AEC6-4C32-9CF4-656E2BE92D4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1" y="1340768"/>
            <a:ext cx="7986946" cy="50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755576" y="188640"/>
            <a:ext cx="809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organismes</a:t>
            </a:r>
            <a:r>
              <a:rPr lang="es-ES" dirty="0" smtClean="0"/>
              <a:t> </a:t>
            </a:r>
            <a:r>
              <a:rPr lang="es-ES" dirty="0" err="1" smtClean="0"/>
              <a:t>estan</a:t>
            </a:r>
            <a:r>
              <a:rPr lang="es-ES" dirty="0" smtClean="0"/>
              <a:t> </a:t>
            </a:r>
            <a:r>
              <a:rPr lang="es-ES" dirty="0" err="1" smtClean="0"/>
              <a:t>distribuits</a:t>
            </a:r>
            <a:r>
              <a:rPr lang="es-ES" dirty="0" smtClean="0"/>
              <a:t> sobre la Terra </a:t>
            </a:r>
            <a:r>
              <a:rPr lang="es-ES" dirty="0" err="1" smtClean="0"/>
              <a:t>formant</a:t>
            </a:r>
            <a:r>
              <a:rPr lang="es-ES" dirty="0" smtClean="0"/>
              <a:t> </a:t>
            </a:r>
            <a:r>
              <a:rPr lang="es-ES" dirty="0" err="1" smtClean="0"/>
              <a:t>grans</a:t>
            </a:r>
            <a:r>
              <a:rPr lang="es-ES" dirty="0" smtClean="0"/>
              <a:t> </a:t>
            </a:r>
            <a:r>
              <a:rPr lang="es-ES" dirty="0" err="1" smtClean="0"/>
              <a:t>ecosistemes</a:t>
            </a:r>
            <a:r>
              <a:rPr lang="es-ES" dirty="0" smtClean="0"/>
              <a:t> </a:t>
            </a:r>
            <a:r>
              <a:rPr lang="es-ES" dirty="0" err="1" smtClean="0"/>
              <a:t>anomenats</a:t>
            </a:r>
            <a:r>
              <a:rPr lang="es-ES" dirty="0" smtClean="0"/>
              <a:t> </a:t>
            </a:r>
            <a:r>
              <a:rPr lang="es-ES" dirty="0" err="1" smtClean="0"/>
              <a:t>biomes</a:t>
            </a:r>
            <a:r>
              <a:rPr lang="es-ES" dirty="0" smtClean="0"/>
              <a:t>. El factor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importants</a:t>
            </a:r>
            <a:r>
              <a:rPr lang="es-ES" dirty="0" smtClean="0"/>
              <a:t> per la </a:t>
            </a:r>
            <a:r>
              <a:rPr lang="es-ES" dirty="0" err="1" smtClean="0"/>
              <a:t>classificació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biomes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el clima.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059832" y="33265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Biomes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2</cp:revision>
  <dcterms:created xsi:type="dcterms:W3CDTF">2012-01-24T08:10:09Z</dcterms:created>
  <dcterms:modified xsi:type="dcterms:W3CDTF">2012-12-25T10:52:02Z</dcterms:modified>
</cp:coreProperties>
</file>