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532B-5383-48E8-903B-D1ADF03F7EFB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FD961-A15B-4E82-AEEE-9C0B64D100A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31640" y="1268760"/>
            <a:ext cx="64807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ECOLOGIA,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err="1" smtClean="0"/>
              <a:t>Concepte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introduït</a:t>
            </a:r>
            <a:r>
              <a:rPr lang="es-ES" sz="2000" b="1" dirty="0" smtClean="0"/>
              <a:t> per </a:t>
            </a:r>
            <a:r>
              <a:rPr lang="es-ES" sz="2000" b="1" dirty="0" err="1" smtClean="0"/>
              <a:t>Ernst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Haeckel</a:t>
            </a:r>
            <a:r>
              <a:rPr lang="es-ES" sz="2000" b="1" dirty="0" smtClean="0"/>
              <a:t> al 1868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Estudia les </a:t>
            </a:r>
            <a:r>
              <a:rPr lang="es-ES" sz="2000" b="1" dirty="0" err="1" smtClean="0"/>
              <a:t>relacions</a:t>
            </a:r>
            <a:r>
              <a:rPr lang="es-ES" sz="2000" b="1" dirty="0" smtClean="0"/>
              <a:t> entre </a:t>
            </a:r>
            <a:r>
              <a:rPr lang="es-ES" sz="2000" b="1" dirty="0" err="1" smtClean="0"/>
              <a:t>organimes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medi</a:t>
            </a:r>
            <a:r>
              <a:rPr lang="es-ES" sz="2000" b="1" dirty="0" smtClean="0"/>
              <a:t> en el que </a:t>
            </a:r>
            <a:r>
              <a:rPr lang="es-ES" sz="2000" b="1" dirty="0" err="1" smtClean="0"/>
              <a:t>viuen</a:t>
            </a:r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err="1" smtClean="0"/>
              <a:t>Ramon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Margalef</a:t>
            </a:r>
            <a:r>
              <a:rPr lang="es-ES" sz="2000" b="1" dirty="0" smtClean="0"/>
              <a:t>,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err="1" smtClean="0"/>
              <a:t>Ecologia</a:t>
            </a:r>
            <a:r>
              <a:rPr lang="es-ES" sz="2000" b="1" dirty="0" smtClean="0"/>
              <a:t> </a:t>
            </a:r>
            <a:r>
              <a:rPr lang="es-ES" sz="2000" b="1" smtClean="0"/>
              <a:t>é</a:t>
            </a:r>
            <a:r>
              <a:rPr lang="es-ES" sz="2000" b="1" smtClean="0"/>
              <a:t>s</a:t>
            </a:r>
            <a:r>
              <a:rPr lang="es-ES" sz="2000" b="1" dirty="0" smtClean="0"/>
              <a:t> </a:t>
            </a:r>
            <a:r>
              <a:rPr lang="es-ES" sz="2000" b="1" dirty="0" smtClean="0"/>
              <a:t>la </a:t>
            </a:r>
            <a:r>
              <a:rPr lang="es-ES" sz="2000" b="1" dirty="0" err="1" smtClean="0"/>
              <a:t>biologia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ecosistemes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2</cp:revision>
  <dcterms:created xsi:type="dcterms:W3CDTF">2012-01-24T08:01:43Z</dcterms:created>
  <dcterms:modified xsi:type="dcterms:W3CDTF">2012-12-25T10:45:18Z</dcterms:modified>
</cp:coreProperties>
</file>