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  <p:sldId id="262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2762-C874-4736-A9A5-2A4811102B86}" type="datetimeFigureOut">
              <a:rPr lang="es-ES" smtClean="0"/>
              <a:pPr/>
              <a:t>25/12/2012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F483-9605-4B95-98F7-106A6E0940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2762-C874-4736-A9A5-2A4811102B86}" type="datetimeFigureOut">
              <a:rPr lang="es-ES" smtClean="0"/>
              <a:pPr/>
              <a:t>25/12/2012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F483-9605-4B95-98F7-106A6E0940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2762-C874-4736-A9A5-2A4811102B86}" type="datetimeFigureOut">
              <a:rPr lang="es-ES" smtClean="0"/>
              <a:pPr/>
              <a:t>25/12/2012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F483-9605-4B95-98F7-106A6E0940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2762-C874-4736-A9A5-2A4811102B86}" type="datetimeFigureOut">
              <a:rPr lang="es-ES" smtClean="0"/>
              <a:pPr/>
              <a:t>25/12/2012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F483-9605-4B95-98F7-106A6E0940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2762-C874-4736-A9A5-2A4811102B86}" type="datetimeFigureOut">
              <a:rPr lang="es-ES" smtClean="0"/>
              <a:pPr/>
              <a:t>25/12/2012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F483-9605-4B95-98F7-106A6E0940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2762-C874-4736-A9A5-2A4811102B86}" type="datetimeFigureOut">
              <a:rPr lang="es-ES" smtClean="0"/>
              <a:pPr/>
              <a:t>25/12/2012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F483-9605-4B95-98F7-106A6E0940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2762-C874-4736-A9A5-2A4811102B86}" type="datetimeFigureOut">
              <a:rPr lang="es-ES" smtClean="0"/>
              <a:pPr/>
              <a:t>25/12/2012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F483-9605-4B95-98F7-106A6E0940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2762-C874-4736-A9A5-2A4811102B86}" type="datetimeFigureOut">
              <a:rPr lang="es-ES" smtClean="0"/>
              <a:pPr/>
              <a:t>25/12/2012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F483-9605-4B95-98F7-106A6E0940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2762-C874-4736-A9A5-2A4811102B86}" type="datetimeFigureOut">
              <a:rPr lang="es-ES" smtClean="0"/>
              <a:pPr/>
              <a:t>25/12/2012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F483-9605-4B95-98F7-106A6E0940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2762-C874-4736-A9A5-2A4811102B86}" type="datetimeFigureOut">
              <a:rPr lang="es-ES" smtClean="0"/>
              <a:pPr/>
              <a:t>25/12/2012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F483-9605-4B95-98F7-106A6E0940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2762-C874-4736-A9A5-2A4811102B86}" type="datetimeFigureOut">
              <a:rPr lang="es-ES" smtClean="0"/>
              <a:pPr/>
              <a:t>25/12/2012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AF483-9605-4B95-98F7-106A6E0940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92762-C874-4736-A9A5-2A4811102B86}" type="datetimeFigureOut">
              <a:rPr lang="es-ES" smtClean="0"/>
              <a:pPr/>
              <a:t>25/12/2012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AF483-9605-4B95-98F7-106A6E09407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2492896"/>
            <a:ext cx="42862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187624" y="476672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El nombre </a:t>
            </a:r>
            <a:r>
              <a:rPr lang="es-ES" sz="2000" b="1" dirty="0" err="1" smtClean="0"/>
              <a:t>d’individus</a:t>
            </a:r>
            <a:r>
              <a:rPr lang="es-ES" sz="2000" b="1" dirty="0" smtClean="0"/>
              <a:t> que hi ha de cada </a:t>
            </a:r>
            <a:r>
              <a:rPr lang="es-ES" sz="2000" b="1" dirty="0" err="1" smtClean="0"/>
              <a:t>espècie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està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limitat</a:t>
            </a:r>
            <a:r>
              <a:rPr lang="es-ES" sz="2000" b="1" dirty="0" smtClean="0"/>
              <a:t> per la </a:t>
            </a:r>
            <a:r>
              <a:rPr lang="es-ES" sz="2000" b="1" dirty="0" err="1" smtClean="0"/>
              <a:t>quantitat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d’aliment</a:t>
            </a:r>
            <a:r>
              <a:rPr lang="es-ES" sz="2000" b="1" dirty="0" smtClean="0"/>
              <a:t> disponible</a:t>
            </a:r>
            <a:endParaRPr lang="es-E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88750"/>
            <a:ext cx="3240360" cy="140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13267"/>
            <a:ext cx="331751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04103"/>
            <a:ext cx="5112570" cy="512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043608" y="188640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/>
              <a:t>Cadenes</a:t>
            </a:r>
            <a:r>
              <a:rPr lang="es-ES" sz="2000" b="1" dirty="0" smtClean="0"/>
              <a:t> i </a:t>
            </a:r>
            <a:r>
              <a:rPr lang="es-ES" sz="2000" b="1" dirty="0" err="1" smtClean="0"/>
              <a:t>xarxes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tròfiques</a:t>
            </a:r>
            <a:endParaRPr lang="es-ES" sz="20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5364088" y="2492896"/>
            <a:ext cx="3312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Les </a:t>
            </a:r>
            <a:r>
              <a:rPr lang="es-ES" dirty="0" err="1" smtClean="0"/>
              <a:t>cadenes</a:t>
            </a:r>
            <a:r>
              <a:rPr lang="es-ES" dirty="0" smtClean="0"/>
              <a:t> </a:t>
            </a:r>
            <a:r>
              <a:rPr lang="es-ES" dirty="0" err="1" smtClean="0"/>
              <a:t>tròfiques</a:t>
            </a:r>
            <a:r>
              <a:rPr lang="es-ES" dirty="0" smtClean="0"/>
              <a:t> </a:t>
            </a:r>
            <a:r>
              <a:rPr lang="es-ES" dirty="0" err="1" smtClean="0"/>
              <a:t>són</a:t>
            </a:r>
            <a:r>
              <a:rPr lang="es-ES" dirty="0" smtClean="0"/>
              <a:t> </a:t>
            </a:r>
            <a:r>
              <a:rPr lang="es-ES" dirty="0" err="1" smtClean="0"/>
              <a:t>més</a:t>
            </a:r>
            <a:r>
              <a:rPr lang="es-ES" dirty="0" smtClean="0"/>
              <a:t> </a:t>
            </a:r>
            <a:r>
              <a:rPr lang="es-ES" dirty="0" err="1" smtClean="0"/>
              <a:t>fràgils</a:t>
            </a:r>
            <a:r>
              <a:rPr lang="es-ES" dirty="0" smtClean="0"/>
              <a:t>. Si un animal </a:t>
            </a:r>
            <a:r>
              <a:rPr lang="es-ES" dirty="0" err="1" smtClean="0"/>
              <a:t>just</a:t>
            </a:r>
            <a:r>
              <a:rPr lang="es-ES" dirty="0" smtClean="0"/>
              <a:t> té un </a:t>
            </a:r>
            <a:r>
              <a:rPr lang="es-ES" dirty="0" err="1" smtClean="0"/>
              <a:t>tipus</a:t>
            </a:r>
            <a:r>
              <a:rPr lang="es-ES" dirty="0" smtClean="0"/>
              <a:t> </a:t>
            </a:r>
            <a:r>
              <a:rPr lang="es-ES" dirty="0" err="1" smtClean="0"/>
              <a:t>d’aliment</a:t>
            </a:r>
            <a:r>
              <a:rPr lang="es-ES" dirty="0" smtClean="0"/>
              <a:t> es </a:t>
            </a:r>
            <a:r>
              <a:rPr lang="es-ES" dirty="0" err="1" smtClean="0"/>
              <a:t>pot</a:t>
            </a:r>
            <a:r>
              <a:rPr lang="es-ES" dirty="0" smtClean="0"/>
              <a:t> quedar </a:t>
            </a:r>
            <a:r>
              <a:rPr lang="es-ES" dirty="0" err="1" smtClean="0"/>
              <a:t>sense</a:t>
            </a:r>
            <a:r>
              <a:rPr lang="es-ES" dirty="0" smtClean="0"/>
              <a:t> </a:t>
            </a:r>
            <a:r>
              <a:rPr lang="es-ES" dirty="0" err="1" smtClean="0"/>
              <a:t>nutrients</a:t>
            </a:r>
            <a:r>
              <a:rPr lang="es-ES" dirty="0" smtClean="0"/>
              <a:t> </a:t>
            </a:r>
            <a:r>
              <a:rPr lang="es-ES" dirty="0" err="1" smtClean="0"/>
              <a:t>amb</a:t>
            </a:r>
            <a:r>
              <a:rPr lang="es-ES" dirty="0" smtClean="0"/>
              <a:t> </a:t>
            </a:r>
            <a:r>
              <a:rPr lang="es-ES" dirty="0" err="1" smtClean="0"/>
              <a:t>facilitat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Les </a:t>
            </a:r>
            <a:r>
              <a:rPr lang="es-ES" dirty="0" err="1" smtClean="0"/>
              <a:t>xarxes</a:t>
            </a:r>
            <a:r>
              <a:rPr lang="es-ES" dirty="0" smtClean="0"/>
              <a:t> </a:t>
            </a:r>
            <a:r>
              <a:rPr lang="es-ES" dirty="0" err="1" smtClean="0"/>
              <a:t>tròfiques</a:t>
            </a:r>
            <a:r>
              <a:rPr lang="es-ES" dirty="0" smtClean="0"/>
              <a:t> </a:t>
            </a:r>
            <a:r>
              <a:rPr lang="es-ES" dirty="0" err="1" smtClean="0"/>
              <a:t>asseguren</a:t>
            </a:r>
            <a:r>
              <a:rPr lang="es-ES" dirty="0" smtClean="0"/>
              <a:t> </a:t>
            </a:r>
            <a:r>
              <a:rPr lang="es-ES" dirty="0" err="1" smtClean="0"/>
              <a:t>diverses</a:t>
            </a:r>
            <a:r>
              <a:rPr lang="es-ES" dirty="0" smtClean="0"/>
              <a:t> </a:t>
            </a:r>
            <a:r>
              <a:rPr lang="es-ES" dirty="0" err="1" smtClean="0"/>
              <a:t>fonts</a:t>
            </a:r>
            <a:r>
              <a:rPr lang="es-ES" dirty="0" smtClean="0"/>
              <a:t> </a:t>
            </a:r>
            <a:r>
              <a:rPr lang="es-ES" dirty="0" err="1" smtClean="0"/>
              <a:t>d’alimentació</a:t>
            </a:r>
            <a:r>
              <a:rPr lang="es-ES" dirty="0" smtClean="0"/>
              <a:t> que fan que </a:t>
            </a:r>
            <a:r>
              <a:rPr lang="es-ES" dirty="0" err="1" smtClean="0"/>
              <a:t>l’alimentació</a:t>
            </a:r>
            <a:r>
              <a:rPr lang="es-ES" dirty="0" smtClean="0"/>
              <a:t> </a:t>
            </a:r>
            <a:r>
              <a:rPr lang="es-ES" dirty="0" err="1" smtClean="0"/>
              <a:t>estigui</a:t>
            </a:r>
            <a:r>
              <a:rPr lang="es-ES" dirty="0" smtClean="0"/>
              <a:t> </a:t>
            </a:r>
            <a:r>
              <a:rPr lang="es-ES" dirty="0" err="1" smtClean="0"/>
              <a:t>més</a:t>
            </a:r>
            <a:r>
              <a:rPr lang="es-ES" dirty="0" smtClean="0"/>
              <a:t> </a:t>
            </a:r>
            <a:r>
              <a:rPr lang="es-ES" dirty="0" err="1" smtClean="0"/>
              <a:t>assegurada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209" y="1196752"/>
            <a:ext cx="6824143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2195736" y="40466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Xarxa</a:t>
            </a:r>
            <a:r>
              <a:rPr lang="es-ES" dirty="0" smtClean="0"/>
              <a:t> </a:t>
            </a:r>
            <a:r>
              <a:rPr lang="es-ES" dirty="0" err="1" smtClean="0"/>
              <a:t>tròfica</a:t>
            </a:r>
            <a:r>
              <a:rPr lang="es-ES" dirty="0" smtClean="0"/>
              <a:t> en el </a:t>
            </a:r>
            <a:r>
              <a:rPr lang="es-ES" dirty="0" err="1" smtClean="0"/>
              <a:t>sól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64807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_haafdG3gzjw/TAuWX0a3FfI/AAAAAAAADUM/0vne7ueRaqQ/s1600/red+tr%C3%B3f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66801"/>
            <a:ext cx="3701283" cy="272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ales.cica.es/rd/Recursos/rd98/Naturales/01/foto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94" y="764704"/>
            <a:ext cx="6840760" cy="294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15616" y="18864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Xarxes</a:t>
            </a:r>
            <a:r>
              <a:rPr lang="es-ES" dirty="0" smtClean="0"/>
              <a:t> </a:t>
            </a:r>
            <a:r>
              <a:rPr lang="es-ES" dirty="0" err="1" smtClean="0"/>
              <a:t>tròfiques</a:t>
            </a:r>
            <a:r>
              <a:rPr lang="es-ES" dirty="0" smtClean="0"/>
              <a:t> marines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080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52736"/>
            <a:ext cx="4104456" cy="155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996952"/>
            <a:ext cx="532859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827584" y="18864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/>
              <a:t>Piràmides</a:t>
            </a:r>
            <a:r>
              <a:rPr lang="es-ES" sz="2000" b="1" dirty="0" smtClean="0"/>
              <a:t> de </a:t>
            </a:r>
            <a:r>
              <a:rPr lang="es-ES" sz="2000" b="1" dirty="0" err="1" smtClean="0"/>
              <a:t>biomassa</a:t>
            </a:r>
            <a:endParaRPr lang="es-ES" sz="20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4644008" y="764704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Representació</a:t>
            </a:r>
            <a:r>
              <a:rPr lang="es-ES" dirty="0" smtClean="0"/>
              <a:t> de </a:t>
            </a:r>
            <a:r>
              <a:rPr lang="es-ES" dirty="0" err="1" smtClean="0"/>
              <a:t>l’ecosistema</a:t>
            </a:r>
            <a:r>
              <a:rPr lang="es-ES" dirty="0" smtClean="0"/>
              <a:t> per </a:t>
            </a:r>
            <a:r>
              <a:rPr lang="es-ES" dirty="0" err="1" smtClean="0"/>
              <a:t>nivells</a:t>
            </a:r>
            <a:r>
              <a:rPr lang="es-ES" dirty="0" smtClean="0"/>
              <a:t> </a:t>
            </a:r>
            <a:r>
              <a:rPr lang="es-ES" dirty="0" err="1" smtClean="0"/>
              <a:t>tròfics</a:t>
            </a:r>
            <a:r>
              <a:rPr lang="es-ES" dirty="0" smtClean="0"/>
              <a:t> i per kilos de </a:t>
            </a:r>
            <a:r>
              <a:rPr lang="es-ES" dirty="0" err="1" smtClean="0"/>
              <a:t>biomassa</a:t>
            </a:r>
            <a:r>
              <a:rPr lang="es-ES" dirty="0" smtClean="0"/>
              <a:t>. La forma de </a:t>
            </a:r>
            <a:r>
              <a:rPr lang="es-ES" dirty="0" err="1" smtClean="0"/>
              <a:t>piràmide</a:t>
            </a:r>
            <a:r>
              <a:rPr lang="es-ES" dirty="0" smtClean="0"/>
              <a:t> </a:t>
            </a:r>
            <a:r>
              <a:rPr lang="es-ES" dirty="0" err="1" smtClean="0"/>
              <a:t>demostra</a:t>
            </a:r>
            <a:r>
              <a:rPr lang="es-ES" dirty="0" smtClean="0"/>
              <a:t>  que cada </a:t>
            </a:r>
            <a:r>
              <a:rPr lang="es-ES" dirty="0" err="1" smtClean="0"/>
              <a:t>nivell</a:t>
            </a:r>
            <a:r>
              <a:rPr lang="es-ES" dirty="0" smtClean="0"/>
              <a:t> </a:t>
            </a:r>
            <a:r>
              <a:rPr lang="es-ES" dirty="0" err="1" smtClean="0"/>
              <a:t>tròfic</a:t>
            </a:r>
            <a:r>
              <a:rPr lang="es-ES" dirty="0" smtClean="0"/>
              <a:t> </a:t>
            </a:r>
            <a:r>
              <a:rPr lang="es-ES" dirty="0" err="1" smtClean="0"/>
              <a:t>manté</a:t>
            </a:r>
            <a:r>
              <a:rPr lang="es-ES" dirty="0" smtClean="0"/>
              <a:t> material i </a:t>
            </a:r>
            <a:r>
              <a:rPr lang="es-ES" dirty="0" err="1" smtClean="0"/>
              <a:t>energèticament</a:t>
            </a:r>
            <a:r>
              <a:rPr lang="es-ES" dirty="0" smtClean="0"/>
              <a:t> el </a:t>
            </a:r>
            <a:r>
              <a:rPr lang="es-ES" dirty="0" err="1" smtClean="0"/>
              <a:t>següent</a:t>
            </a:r>
            <a:r>
              <a:rPr lang="es-ES" dirty="0" smtClean="0"/>
              <a:t>, </a:t>
            </a:r>
            <a:r>
              <a:rPr lang="es-ES" dirty="0" err="1" smtClean="0"/>
              <a:t>però</a:t>
            </a:r>
            <a:r>
              <a:rPr lang="es-ES" dirty="0" smtClean="0"/>
              <a:t> que </a:t>
            </a:r>
            <a:r>
              <a:rPr lang="es-ES" dirty="0" err="1" smtClean="0"/>
              <a:t>aproximadament</a:t>
            </a:r>
            <a:r>
              <a:rPr lang="es-ES" dirty="0" smtClean="0"/>
              <a:t> cada </a:t>
            </a:r>
            <a:r>
              <a:rPr lang="es-ES" dirty="0" err="1" smtClean="0"/>
              <a:t>nivell</a:t>
            </a:r>
            <a:r>
              <a:rPr lang="es-ES" dirty="0" smtClean="0"/>
              <a:t> </a:t>
            </a:r>
            <a:r>
              <a:rPr lang="es-ES" dirty="0" err="1" smtClean="0"/>
              <a:t>tròfic</a:t>
            </a:r>
            <a:r>
              <a:rPr lang="es-ES" dirty="0" smtClean="0"/>
              <a:t> té el 10% de la </a:t>
            </a:r>
            <a:r>
              <a:rPr lang="es-ES" dirty="0" err="1" smtClean="0"/>
              <a:t>biomassa</a:t>
            </a:r>
            <a:r>
              <a:rPr lang="es-ES" dirty="0" smtClean="0"/>
              <a:t> de </a:t>
            </a:r>
            <a:r>
              <a:rPr lang="es-ES" dirty="0" err="1" smtClean="0"/>
              <a:t>l’anterior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113</Words>
  <Application>Microsoft Office PowerPoint</Application>
  <PresentationFormat>Presentación en pantalla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Windows7</dc:creator>
  <cp:lastModifiedBy>uib</cp:lastModifiedBy>
  <cp:revision>10</cp:revision>
  <dcterms:created xsi:type="dcterms:W3CDTF">2012-01-24T08:12:55Z</dcterms:created>
  <dcterms:modified xsi:type="dcterms:W3CDTF">2012-12-25T11:41:00Z</dcterms:modified>
</cp:coreProperties>
</file>