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2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4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DD10C-62E5-4AC6-A970-5EF61AC992AB}" type="datetimeFigureOut">
              <a:rPr lang="es-ES" smtClean="0"/>
              <a:t>25/12/2012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1110-AD20-4A4C-BEC9-49B596631C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4078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DD10C-62E5-4AC6-A970-5EF61AC992AB}" type="datetimeFigureOut">
              <a:rPr lang="es-ES" smtClean="0"/>
              <a:t>25/12/2012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1110-AD20-4A4C-BEC9-49B596631C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2740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DD10C-62E5-4AC6-A970-5EF61AC992AB}" type="datetimeFigureOut">
              <a:rPr lang="es-ES" smtClean="0"/>
              <a:t>25/12/2012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1110-AD20-4A4C-BEC9-49B596631C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3937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DD10C-62E5-4AC6-A970-5EF61AC992AB}" type="datetimeFigureOut">
              <a:rPr lang="es-ES" smtClean="0"/>
              <a:t>25/12/2012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1110-AD20-4A4C-BEC9-49B596631C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2582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DD10C-62E5-4AC6-A970-5EF61AC992AB}" type="datetimeFigureOut">
              <a:rPr lang="es-ES" smtClean="0"/>
              <a:t>25/12/2012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1110-AD20-4A4C-BEC9-49B596631C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1619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DD10C-62E5-4AC6-A970-5EF61AC992AB}" type="datetimeFigureOut">
              <a:rPr lang="es-ES" smtClean="0"/>
              <a:t>25/12/2012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1110-AD20-4A4C-BEC9-49B596631C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3310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DD10C-62E5-4AC6-A970-5EF61AC992AB}" type="datetimeFigureOut">
              <a:rPr lang="es-ES" smtClean="0"/>
              <a:t>25/12/2012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1110-AD20-4A4C-BEC9-49B596631C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4730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DD10C-62E5-4AC6-A970-5EF61AC992AB}" type="datetimeFigureOut">
              <a:rPr lang="es-ES" smtClean="0"/>
              <a:t>25/12/2012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1110-AD20-4A4C-BEC9-49B596631C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4851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DD10C-62E5-4AC6-A970-5EF61AC992AB}" type="datetimeFigureOut">
              <a:rPr lang="es-ES" smtClean="0"/>
              <a:t>25/12/2012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1110-AD20-4A4C-BEC9-49B596631C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2208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DD10C-62E5-4AC6-A970-5EF61AC992AB}" type="datetimeFigureOut">
              <a:rPr lang="es-ES" smtClean="0"/>
              <a:t>25/12/2012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1110-AD20-4A4C-BEC9-49B596631C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678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DD10C-62E5-4AC6-A970-5EF61AC992AB}" type="datetimeFigureOut">
              <a:rPr lang="es-ES" smtClean="0"/>
              <a:t>25/12/2012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1110-AD20-4A4C-BEC9-49B596631C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7996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DD10C-62E5-4AC6-A970-5EF61AC992AB}" type="datetimeFigureOut">
              <a:rPr lang="es-ES" smtClean="0"/>
              <a:t>25/12/2012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E1110-AD20-4A4C-BEC9-49B596631C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6485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259632" y="548680"/>
            <a:ext cx="7344816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err="1" smtClean="0"/>
              <a:t>L’ecosistema</a:t>
            </a:r>
            <a:r>
              <a:rPr lang="es-ES" b="1" dirty="0" smtClean="0"/>
              <a:t> </a:t>
            </a:r>
            <a:r>
              <a:rPr lang="es-ES" dirty="0" err="1" smtClean="0"/>
              <a:t>és</a:t>
            </a:r>
            <a:r>
              <a:rPr lang="es-ES" dirty="0" smtClean="0"/>
              <a:t> el </a:t>
            </a:r>
            <a:r>
              <a:rPr lang="es-ES" dirty="0" err="1" smtClean="0"/>
              <a:t>nivell</a:t>
            </a:r>
            <a:r>
              <a:rPr lang="es-ES" dirty="0" smtClean="0"/>
              <a:t> </a:t>
            </a:r>
            <a:r>
              <a:rPr lang="es-ES" dirty="0" err="1" smtClean="0"/>
              <a:t>d’integració</a:t>
            </a:r>
            <a:r>
              <a:rPr lang="es-ES" dirty="0" smtClean="0"/>
              <a:t> </a:t>
            </a:r>
            <a:r>
              <a:rPr lang="es-ES" dirty="0" err="1" smtClean="0"/>
              <a:t>dels</a:t>
            </a:r>
            <a:r>
              <a:rPr lang="es-ES" dirty="0" smtClean="0"/>
              <a:t> </a:t>
            </a:r>
            <a:r>
              <a:rPr lang="es-ES" dirty="0" err="1" smtClean="0"/>
              <a:t>organismes</a:t>
            </a:r>
            <a:r>
              <a:rPr lang="es-ES" dirty="0" smtClean="0"/>
              <a:t> </a:t>
            </a:r>
            <a:r>
              <a:rPr lang="es-ES" dirty="0" err="1" smtClean="0"/>
              <a:t>amb</a:t>
            </a:r>
            <a:r>
              <a:rPr lang="es-ES" dirty="0" smtClean="0"/>
              <a:t> el </a:t>
            </a:r>
            <a:r>
              <a:rPr lang="es-ES" dirty="0" err="1" smtClean="0"/>
              <a:t>medi</a:t>
            </a:r>
            <a:r>
              <a:rPr lang="es-ES" dirty="0" smtClean="0"/>
              <a:t>. </a:t>
            </a:r>
            <a:r>
              <a:rPr lang="es-ES" dirty="0" err="1" smtClean="0"/>
              <a:t>Els</a:t>
            </a:r>
            <a:r>
              <a:rPr lang="es-ES" dirty="0" smtClean="0"/>
              <a:t> </a:t>
            </a:r>
            <a:r>
              <a:rPr lang="es-ES" dirty="0" err="1" smtClean="0"/>
              <a:t>organismes</a:t>
            </a:r>
            <a:r>
              <a:rPr lang="es-ES" dirty="0" smtClean="0"/>
              <a:t> </a:t>
            </a:r>
            <a:r>
              <a:rPr lang="es-ES" dirty="0" err="1" smtClean="0"/>
              <a:t>estan</a:t>
            </a:r>
            <a:r>
              <a:rPr lang="es-ES" dirty="0" smtClean="0"/>
              <a:t> </a:t>
            </a:r>
            <a:r>
              <a:rPr lang="es-ES" dirty="0" err="1" smtClean="0"/>
              <a:t>relacionats</a:t>
            </a:r>
            <a:r>
              <a:rPr lang="es-ES" dirty="0" smtClean="0"/>
              <a:t> de manera directa i </a:t>
            </a:r>
            <a:r>
              <a:rPr lang="es-ES" dirty="0" err="1" smtClean="0"/>
              <a:t>contínua</a:t>
            </a:r>
            <a:r>
              <a:rPr lang="es-ES" dirty="0" smtClean="0"/>
              <a:t> </a:t>
            </a:r>
            <a:r>
              <a:rPr lang="es-ES" dirty="0" err="1" smtClean="0"/>
              <a:t>amb</a:t>
            </a:r>
            <a:r>
              <a:rPr lang="es-ES" dirty="0" smtClean="0"/>
              <a:t> el </a:t>
            </a:r>
            <a:r>
              <a:rPr lang="es-ES" dirty="0" err="1" smtClean="0"/>
              <a:t>medi</a:t>
            </a:r>
            <a:r>
              <a:rPr lang="es-ES" dirty="0" smtClean="0"/>
              <a:t> en que </a:t>
            </a:r>
            <a:r>
              <a:rPr lang="es-ES" dirty="0" err="1" smtClean="0"/>
              <a:t>viuen</a:t>
            </a:r>
            <a:r>
              <a:rPr lang="es-ES" dirty="0" smtClean="0"/>
              <a:t>: </a:t>
            </a:r>
            <a:r>
              <a:rPr lang="es-ES" b="1" dirty="0" smtClean="0"/>
              <a:t>precisen </a:t>
            </a:r>
            <a:r>
              <a:rPr lang="es-ES" b="1" dirty="0" err="1" smtClean="0"/>
              <a:t>d’un</a:t>
            </a:r>
            <a:r>
              <a:rPr lang="es-ES" b="1" dirty="0" smtClean="0"/>
              <a:t> </a:t>
            </a:r>
            <a:r>
              <a:rPr lang="es-ES" b="1" dirty="0" err="1" smtClean="0"/>
              <a:t>aport</a:t>
            </a:r>
            <a:r>
              <a:rPr lang="es-ES" b="1" dirty="0" smtClean="0"/>
              <a:t> </a:t>
            </a:r>
            <a:r>
              <a:rPr lang="es-ES" b="1" dirty="0" err="1" smtClean="0"/>
              <a:t>continu</a:t>
            </a:r>
            <a:r>
              <a:rPr lang="es-ES" b="1" dirty="0" smtClean="0"/>
              <a:t> de </a:t>
            </a:r>
            <a:r>
              <a:rPr lang="es-ES" b="1" dirty="0" err="1" smtClean="0"/>
              <a:t>matèria</a:t>
            </a:r>
            <a:r>
              <a:rPr lang="es-ES" b="1" dirty="0" smtClean="0"/>
              <a:t> i </a:t>
            </a:r>
            <a:r>
              <a:rPr lang="es-ES" b="1" dirty="0" err="1" smtClean="0"/>
              <a:t>energia</a:t>
            </a:r>
            <a:r>
              <a:rPr lang="es-ES" dirty="0" smtClean="0"/>
              <a:t>.</a:t>
            </a:r>
          </a:p>
          <a:p>
            <a:endParaRPr lang="es-ES" dirty="0"/>
          </a:p>
          <a:p>
            <a:r>
              <a:rPr lang="es-ES" dirty="0" err="1" smtClean="0"/>
              <a:t>On</a:t>
            </a:r>
            <a:r>
              <a:rPr lang="es-ES" dirty="0" smtClean="0"/>
              <a:t> es </a:t>
            </a:r>
            <a:r>
              <a:rPr lang="es-ES" dirty="0" err="1" smtClean="0"/>
              <a:t>desenvolupa</a:t>
            </a:r>
            <a:r>
              <a:rPr lang="es-ES" dirty="0" smtClean="0"/>
              <a:t> la vida li diem </a:t>
            </a:r>
            <a:r>
              <a:rPr lang="es-ES" dirty="0" err="1" smtClean="0"/>
              <a:t>medi</a:t>
            </a:r>
            <a:r>
              <a:rPr lang="es-ES" dirty="0" smtClean="0"/>
              <a:t>, que </a:t>
            </a:r>
            <a:r>
              <a:rPr lang="es-ES" dirty="0" err="1" smtClean="0"/>
              <a:t>està</a:t>
            </a:r>
            <a:r>
              <a:rPr lang="es-ES" dirty="0" smtClean="0"/>
              <a:t> </a:t>
            </a:r>
            <a:r>
              <a:rPr lang="es-ES" dirty="0" err="1" smtClean="0"/>
              <a:t>format</a:t>
            </a:r>
            <a:r>
              <a:rPr lang="es-ES" dirty="0" smtClean="0"/>
              <a:t> per </a:t>
            </a:r>
            <a:r>
              <a:rPr lang="es-ES" dirty="0" err="1" smtClean="0"/>
              <a:t>components</a:t>
            </a:r>
            <a:r>
              <a:rPr lang="es-ES" dirty="0" smtClean="0"/>
              <a:t> no </a:t>
            </a:r>
            <a:r>
              <a:rPr lang="es-ES" dirty="0" err="1" smtClean="0"/>
              <a:t>vius</a:t>
            </a:r>
            <a:r>
              <a:rPr lang="es-ES" dirty="0" smtClean="0"/>
              <a:t> i </a:t>
            </a:r>
            <a:r>
              <a:rPr lang="es-ES" dirty="0" err="1" smtClean="0"/>
              <a:t>pels</a:t>
            </a:r>
            <a:r>
              <a:rPr lang="es-ES" dirty="0" smtClean="0"/>
              <a:t> </a:t>
            </a:r>
            <a:r>
              <a:rPr lang="es-ES" dirty="0" err="1" smtClean="0"/>
              <a:t>alttres</a:t>
            </a:r>
            <a:r>
              <a:rPr lang="es-ES" dirty="0" smtClean="0"/>
              <a:t> </a:t>
            </a:r>
            <a:r>
              <a:rPr lang="es-ES" dirty="0" err="1" smtClean="0"/>
              <a:t>organismes</a:t>
            </a:r>
            <a:r>
              <a:rPr lang="es-ES" dirty="0" smtClean="0"/>
              <a:t> que cohabiten.</a:t>
            </a:r>
          </a:p>
          <a:p>
            <a:endParaRPr lang="es-ES" dirty="0"/>
          </a:p>
          <a:p>
            <a:r>
              <a:rPr lang="es-ES" dirty="0" smtClean="0"/>
              <a:t>En </a:t>
            </a:r>
            <a:r>
              <a:rPr lang="es-ES" dirty="0" err="1" smtClean="0"/>
              <a:t>ecologia</a:t>
            </a:r>
            <a:r>
              <a:rPr lang="es-ES" dirty="0" smtClean="0"/>
              <a:t> la </a:t>
            </a:r>
            <a:r>
              <a:rPr lang="es-ES" dirty="0" err="1" smtClean="0"/>
              <a:t>part</a:t>
            </a:r>
            <a:r>
              <a:rPr lang="es-ES" dirty="0" smtClean="0"/>
              <a:t> no viva de </a:t>
            </a:r>
            <a:r>
              <a:rPr lang="es-ES" dirty="0" err="1" smtClean="0"/>
              <a:t>l’ecosistema</a:t>
            </a:r>
            <a:r>
              <a:rPr lang="es-ES" dirty="0" smtClean="0"/>
              <a:t> es </a:t>
            </a:r>
            <a:r>
              <a:rPr lang="es-ES" dirty="0" err="1" smtClean="0"/>
              <a:t>diu</a:t>
            </a:r>
            <a:r>
              <a:rPr lang="es-ES" dirty="0" smtClean="0"/>
              <a:t> </a:t>
            </a:r>
            <a:r>
              <a:rPr lang="es-ES" b="1" i="1" dirty="0" err="1" smtClean="0"/>
              <a:t>biòtop</a:t>
            </a:r>
            <a:r>
              <a:rPr lang="es-ES" dirty="0" smtClean="0"/>
              <a:t> i la </a:t>
            </a:r>
            <a:r>
              <a:rPr lang="es-ES" dirty="0" err="1" smtClean="0"/>
              <a:t>part</a:t>
            </a:r>
            <a:r>
              <a:rPr lang="es-ES" dirty="0" smtClean="0"/>
              <a:t> viva </a:t>
            </a:r>
            <a:r>
              <a:rPr lang="es-ES" b="1" i="1" dirty="0" err="1" smtClean="0"/>
              <a:t>biocenosi</a:t>
            </a:r>
            <a:r>
              <a:rPr lang="es-ES" dirty="0" smtClean="0"/>
              <a:t>.</a:t>
            </a:r>
          </a:p>
          <a:p>
            <a:endParaRPr lang="es-ES" dirty="0"/>
          </a:p>
          <a:p>
            <a:r>
              <a:rPr lang="es-ES" dirty="0" smtClean="0"/>
              <a:t>Font </a:t>
            </a:r>
            <a:r>
              <a:rPr lang="es-ES" dirty="0" err="1" smtClean="0"/>
              <a:t>d’energia</a:t>
            </a:r>
            <a:r>
              <a:rPr lang="es-ES" dirty="0" smtClean="0"/>
              <a:t> </a:t>
            </a:r>
            <a:r>
              <a:rPr lang="es-ES" dirty="0" err="1" smtClean="0"/>
              <a:t>primària</a:t>
            </a:r>
            <a:r>
              <a:rPr lang="es-ES" dirty="0" smtClean="0"/>
              <a:t> de la vida: </a:t>
            </a:r>
            <a:r>
              <a:rPr lang="es-ES" b="1" i="1" dirty="0" smtClean="0"/>
              <a:t>el sol</a:t>
            </a:r>
            <a:r>
              <a:rPr lang="es-ES" dirty="0" smtClean="0"/>
              <a:t>.</a:t>
            </a:r>
          </a:p>
          <a:p>
            <a:endParaRPr lang="es-ES" dirty="0"/>
          </a:p>
          <a:p>
            <a:r>
              <a:rPr lang="es-ES" dirty="0" smtClean="0"/>
              <a:t>Les plantes, </a:t>
            </a:r>
            <a:r>
              <a:rPr lang="es-ES" dirty="0" err="1" smtClean="0"/>
              <a:t>nomenats</a:t>
            </a:r>
            <a:r>
              <a:rPr lang="es-ES" b="1" dirty="0" smtClean="0"/>
              <a:t> </a:t>
            </a:r>
            <a:r>
              <a:rPr lang="es-ES" b="1" i="1" dirty="0" err="1" smtClean="0"/>
              <a:t>productors</a:t>
            </a:r>
            <a:r>
              <a:rPr lang="es-ES" b="1" dirty="0" smtClean="0"/>
              <a:t> </a:t>
            </a:r>
            <a:r>
              <a:rPr lang="es-ES" dirty="0" smtClean="0"/>
              <a:t>en </a:t>
            </a:r>
            <a:r>
              <a:rPr lang="es-ES" dirty="0" err="1" smtClean="0"/>
              <a:t>ecologia</a:t>
            </a:r>
            <a:r>
              <a:rPr lang="es-ES" dirty="0" smtClean="0"/>
              <a:t>, transformen </a:t>
            </a:r>
            <a:r>
              <a:rPr lang="es-ES" dirty="0" err="1" smtClean="0"/>
              <a:t>l’energia</a:t>
            </a:r>
            <a:r>
              <a:rPr lang="es-ES" dirty="0" smtClean="0"/>
              <a:t> del sol en </a:t>
            </a:r>
            <a:r>
              <a:rPr lang="es-ES" dirty="0" err="1" smtClean="0"/>
              <a:t>energia</a:t>
            </a:r>
            <a:r>
              <a:rPr lang="es-ES" dirty="0" smtClean="0"/>
              <a:t> química, en forma de </a:t>
            </a:r>
            <a:r>
              <a:rPr lang="es-ES" dirty="0" err="1" smtClean="0"/>
              <a:t>matèria</a:t>
            </a:r>
            <a:r>
              <a:rPr lang="es-ES" dirty="0" smtClean="0"/>
              <a:t> </a:t>
            </a:r>
            <a:r>
              <a:rPr lang="es-ES" dirty="0" err="1" smtClean="0"/>
              <a:t>orgànica</a:t>
            </a:r>
            <a:endParaRPr lang="es-ES" dirty="0" smtClean="0"/>
          </a:p>
          <a:p>
            <a:endParaRPr lang="es-ES" dirty="0"/>
          </a:p>
          <a:p>
            <a:r>
              <a:rPr lang="es-ES" dirty="0" err="1" smtClean="0"/>
              <a:t>Els</a:t>
            </a:r>
            <a:r>
              <a:rPr lang="es-ES" dirty="0" smtClean="0"/>
              <a:t> </a:t>
            </a:r>
            <a:r>
              <a:rPr lang="es-ES" dirty="0" err="1" smtClean="0"/>
              <a:t>animals</a:t>
            </a:r>
            <a:r>
              <a:rPr lang="es-ES" dirty="0" smtClean="0"/>
              <a:t>, </a:t>
            </a:r>
            <a:r>
              <a:rPr lang="es-ES" dirty="0" err="1" smtClean="0"/>
              <a:t>nomenats</a:t>
            </a:r>
            <a:r>
              <a:rPr lang="es-ES" dirty="0" smtClean="0"/>
              <a:t> </a:t>
            </a:r>
            <a:r>
              <a:rPr lang="es-ES" b="1" i="1" dirty="0" err="1" smtClean="0"/>
              <a:t>consumidors</a:t>
            </a:r>
            <a:r>
              <a:rPr lang="es-ES" dirty="0" smtClean="0"/>
              <a:t> en </a:t>
            </a:r>
            <a:r>
              <a:rPr lang="es-ES" dirty="0" err="1" smtClean="0"/>
              <a:t>ecologia</a:t>
            </a:r>
            <a:r>
              <a:rPr lang="es-ES" dirty="0" smtClean="0"/>
              <a:t>, transformen </a:t>
            </a:r>
            <a:r>
              <a:rPr lang="es-ES" dirty="0" err="1" smtClean="0"/>
              <a:t>l’energia</a:t>
            </a:r>
            <a:r>
              <a:rPr lang="es-ES" dirty="0" smtClean="0"/>
              <a:t> química que </a:t>
            </a:r>
            <a:r>
              <a:rPr lang="es-ES" dirty="0" err="1" smtClean="0"/>
              <a:t>els</a:t>
            </a:r>
            <a:r>
              <a:rPr lang="es-ES" dirty="0" smtClean="0"/>
              <a:t> hi arriba per la </a:t>
            </a:r>
            <a:r>
              <a:rPr lang="es-ES" dirty="0" err="1" smtClean="0"/>
              <a:t>nutrició</a:t>
            </a:r>
            <a:r>
              <a:rPr lang="es-ES" dirty="0" smtClean="0"/>
              <a:t> en </a:t>
            </a:r>
            <a:r>
              <a:rPr lang="es-ES" dirty="0" err="1" smtClean="0"/>
              <a:t>altres</a:t>
            </a:r>
            <a:r>
              <a:rPr lang="es-ES" dirty="0" smtClean="0"/>
              <a:t> formes de </a:t>
            </a:r>
            <a:r>
              <a:rPr lang="es-ES" dirty="0" err="1" smtClean="0"/>
              <a:t>matèria</a:t>
            </a:r>
            <a:r>
              <a:rPr lang="es-ES" dirty="0" smtClean="0"/>
              <a:t> </a:t>
            </a:r>
            <a:r>
              <a:rPr lang="es-ES" dirty="0" err="1" smtClean="0"/>
              <a:t>orgànica</a:t>
            </a:r>
            <a:r>
              <a:rPr lang="es-ES" dirty="0" smtClean="0"/>
              <a:t>.</a:t>
            </a:r>
          </a:p>
          <a:p>
            <a:endParaRPr lang="es-ES" dirty="0"/>
          </a:p>
          <a:p>
            <a:r>
              <a:rPr lang="es-ES" dirty="0" err="1" smtClean="0"/>
              <a:t>Els</a:t>
            </a:r>
            <a:r>
              <a:rPr lang="es-ES" dirty="0" smtClean="0"/>
              <a:t> </a:t>
            </a:r>
            <a:r>
              <a:rPr lang="es-ES" dirty="0" err="1" smtClean="0"/>
              <a:t>microorganimes</a:t>
            </a:r>
            <a:r>
              <a:rPr lang="es-ES" dirty="0" smtClean="0"/>
              <a:t> (</a:t>
            </a:r>
            <a:r>
              <a:rPr lang="es-ES" dirty="0" err="1" smtClean="0"/>
              <a:t>bacteris</a:t>
            </a:r>
            <a:r>
              <a:rPr lang="es-ES" dirty="0" smtClean="0"/>
              <a:t> i </a:t>
            </a:r>
            <a:r>
              <a:rPr lang="es-ES" dirty="0" err="1" smtClean="0"/>
              <a:t>fongs</a:t>
            </a:r>
            <a:r>
              <a:rPr lang="es-ES" dirty="0" smtClean="0"/>
              <a:t>) </a:t>
            </a:r>
            <a:r>
              <a:rPr lang="es-ES" dirty="0" err="1" smtClean="0"/>
              <a:t>nomenats</a:t>
            </a:r>
            <a:r>
              <a:rPr lang="es-ES" dirty="0" smtClean="0"/>
              <a:t> </a:t>
            </a:r>
            <a:r>
              <a:rPr lang="es-ES" b="1" i="1" dirty="0" err="1" smtClean="0"/>
              <a:t>descomposadors</a:t>
            </a:r>
            <a:r>
              <a:rPr lang="es-ES" i="1" dirty="0" smtClean="0"/>
              <a:t> </a:t>
            </a:r>
            <a:r>
              <a:rPr lang="es-ES" dirty="0" smtClean="0"/>
              <a:t>en </a:t>
            </a:r>
            <a:r>
              <a:rPr lang="es-ES" dirty="0" err="1" smtClean="0"/>
              <a:t>ecologia</a:t>
            </a:r>
            <a:r>
              <a:rPr lang="es-ES" dirty="0" smtClean="0"/>
              <a:t>, transformen la </a:t>
            </a:r>
            <a:r>
              <a:rPr lang="es-ES" dirty="0" err="1" smtClean="0"/>
              <a:t>matèria</a:t>
            </a:r>
            <a:r>
              <a:rPr lang="es-ES" dirty="0" smtClean="0"/>
              <a:t> </a:t>
            </a:r>
            <a:r>
              <a:rPr lang="es-ES" dirty="0" err="1" smtClean="0"/>
              <a:t>orgànica</a:t>
            </a:r>
            <a:r>
              <a:rPr lang="es-ES" dirty="0" smtClean="0"/>
              <a:t> en </a:t>
            </a:r>
            <a:r>
              <a:rPr lang="es-ES" dirty="0" err="1" smtClean="0"/>
              <a:t>inorgànica</a:t>
            </a:r>
            <a:r>
              <a:rPr lang="es-ES" dirty="0" smtClean="0"/>
              <a:t>. </a:t>
            </a:r>
            <a:r>
              <a:rPr lang="es-ES" dirty="0" err="1" smtClean="0"/>
              <a:t>Aquesta</a:t>
            </a:r>
            <a:r>
              <a:rPr lang="es-ES" dirty="0" smtClean="0"/>
              <a:t> </a:t>
            </a:r>
            <a:r>
              <a:rPr lang="es-ES" dirty="0" err="1" smtClean="0"/>
              <a:t>pot</a:t>
            </a:r>
            <a:r>
              <a:rPr lang="es-ES" dirty="0" smtClean="0"/>
              <a:t> ser </a:t>
            </a:r>
            <a:r>
              <a:rPr lang="es-ES" dirty="0" err="1" smtClean="0"/>
              <a:t>reutilitzada</a:t>
            </a:r>
            <a:r>
              <a:rPr lang="es-ES" dirty="0" smtClean="0"/>
              <a:t> </a:t>
            </a:r>
            <a:r>
              <a:rPr lang="es-ES" dirty="0" err="1" smtClean="0"/>
              <a:t>pels</a:t>
            </a:r>
            <a:r>
              <a:rPr lang="es-ES" dirty="0" smtClean="0"/>
              <a:t> </a:t>
            </a:r>
            <a:r>
              <a:rPr lang="es-ES" dirty="0" err="1" smtClean="0"/>
              <a:t>productors</a:t>
            </a:r>
            <a:endParaRPr lang="es-ES" dirty="0" smtClean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7078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6786" y="876782"/>
            <a:ext cx="7128792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CuadroTexto"/>
          <p:cNvSpPr txBox="1"/>
          <p:nvPr/>
        </p:nvSpPr>
        <p:spPr>
          <a:xfrm>
            <a:off x="1331640" y="476672"/>
            <a:ext cx="6984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Cicle de </a:t>
            </a:r>
            <a:r>
              <a:rPr lang="es-ES" sz="2000" b="1" dirty="0" err="1" smtClean="0"/>
              <a:t>matèria</a:t>
            </a:r>
            <a:r>
              <a:rPr lang="es-ES" sz="2000" b="1" dirty="0" smtClean="0"/>
              <a:t> i </a:t>
            </a:r>
            <a:r>
              <a:rPr lang="es-ES" sz="2000" b="1" dirty="0" err="1" smtClean="0"/>
              <a:t>d’energia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als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ecosistemes</a:t>
            </a:r>
            <a:endParaRPr lang="es-ES" sz="2000" b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1619672" y="5485294"/>
            <a:ext cx="66967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El cicle </a:t>
            </a:r>
            <a:r>
              <a:rPr lang="es-ES" b="1" dirty="0" err="1" smtClean="0"/>
              <a:t>d’energia</a:t>
            </a:r>
            <a:r>
              <a:rPr lang="es-ES" b="1" dirty="0" smtClean="0"/>
              <a:t> </a:t>
            </a:r>
            <a:r>
              <a:rPr lang="es-ES" b="1" dirty="0" err="1" smtClean="0"/>
              <a:t>és</a:t>
            </a:r>
            <a:r>
              <a:rPr lang="es-ES" b="1" dirty="0" smtClean="0"/>
              <a:t> </a:t>
            </a:r>
            <a:r>
              <a:rPr lang="es-ES" b="1" dirty="0" err="1" smtClean="0"/>
              <a:t>obert</a:t>
            </a:r>
            <a:r>
              <a:rPr lang="es-ES" b="1" dirty="0" smtClean="0"/>
              <a:t>, precisa </a:t>
            </a:r>
            <a:r>
              <a:rPr lang="es-ES" b="1" dirty="0" err="1" smtClean="0"/>
              <a:t>d’una</a:t>
            </a:r>
            <a:r>
              <a:rPr lang="es-ES" b="1" dirty="0" smtClean="0"/>
              <a:t> entrada </a:t>
            </a:r>
            <a:r>
              <a:rPr lang="es-ES" b="1" dirty="0" err="1" smtClean="0"/>
              <a:t>contínua</a:t>
            </a:r>
            <a:r>
              <a:rPr lang="es-ES" b="1" dirty="0" smtClean="0"/>
              <a:t> </a:t>
            </a:r>
            <a:r>
              <a:rPr lang="es-ES" b="1" dirty="0" err="1" smtClean="0"/>
              <a:t>perquè</a:t>
            </a:r>
            <a:r>
              <a:rPr lang="es-ES" b="1" dirty="0" smtClean="0"/>
              <a:t> es degrada.</a:t>
            </a:r>
          </a:p>
          <a:p>
            <a:r>
              <a:rPr lang="es-ES" b="1" dirty="0" smtClean="0"/>
              <a:t>El cicle de </a:t>
            </a:r>
            <a:r>
              <a:rPr lang="es-ES" b="1" dirty="0" err="1" smtClean="0"/>
              <a:t>matèria</a:t>
            </a:r>
            <a:r>
              <a:rPr lang="es-ES" b="1" dirty="0" smtClean="0"/>
              <a:t> </a:t>
            </a:r>
            <a:r>
              <a:rPr lang="es-ES" b="1" dirty="0" err="1" smtClean="0"/>
              <a:t>és</a:t>
            </a:r>
            <a:r>
              <a:rPr lang="es-ES" b="1" dirty="0" smtClean="0"/>
              <a:t> o </a:t>
            </a:r>
            <a:r>
              <a:rPr lang="es-ES" b="1" dirty="0" err="1" smtClean="0"/>
              <a:t>potser</a:t>
            </a:r>
            <a:r>
              <a:rPr lang="es-ES" b="1" dirty="0" smtClean="0"/>
              <a:t> </a:t>
            </a:r>
            <a:r>
              <a:rPr lang="es-ES" b="1" dirty="0" err="1" smtClean="0"/>
              <a:t>tancat</a:t>
            </a:r>
            <a:r>
              <a:rPr lang="es-ES" b="1" dirty="0" smtClean="0"/>
              <a:t>. </a:t>
            </a:r>
            <a:r>
              <a:rPr lang="es-ES" b="1" dirty="0" err="1" smtClean="0"/>
              <a:t>Els</a:t>
            </a:r>
            <a:r>
              <a:rPr lang="es-ES" b="1" dirty="0" smtClean="0"/>
              <a:t> </a:t>
            </a:r>
            <a:r>
              <a:rPr lang="es-ES" b="1" dirty="0" err="1" smtClean="0"/>
              <a:t>materials</a:t>
            </a:r>
            <a:r>
              <a:rPr lang="es-ES" b="1" dirty="0" smtClean="0"/>
              <a:t> poden ser </a:t>
            </a:r>
            <a:r>
              <a:rPr lang="es-ES" b="1" dirty="0" err="1" smtClean="0"/>
              <a:t>reutilitzats</a:t>
            </a:r>
            <a:r>
              <a:rPr lang="es-ES" b="1" dirty="0" smtClean="0"/>
              <a:t>.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24782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marietta.edu/%7Ebiol/biomes/energy_flow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692696"/>
            <a:ext cx="6667500" cy="538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124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ecosistemaurbano.org/wp-content/uploads/2011/03/cycl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302" y="1052736"/>
            <a:ext cx="7057074" cy="5290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752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rincones.educarex.es/byg/images/ecosistema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04" y="1124744"/>
            <a:ext cx="9102896" cy="5105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300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193</Words>
  <Application>Microsoft Office PowerPoint</Application>
  <PresentationFormat>Presentación en pantalla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6</cp:revision>
  <dcterms:created xsi:type="dcterms:W3CDTF">2012-12-25T11:18:35Z</dcterms:created>
  <dcterms:modified xsi:type="dcterms:W3CDTF">2012-12-25T13:00:54Z</dcterms:modified>
</cp:coreProperties>
</file>