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82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20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095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89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683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99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22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01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30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2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416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ACC8E-8A15-4937-B94E-EBEB9FA25EB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12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184204" y="715347"/>
            <a:ext cx="478028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i="1" dirty="0" err="1" smtClean="0"/>
              <a:t>Teoria</a:t>
            </a:r>
            <a:r>
              <a:rPr lang="es-ES" sz="2000" b="1" i="1" dirty="0" smtClean="0"/>
              <a:t> de </a:t>
            </a:r>
            <a:r>
              <a:rPr lang="es-ES" sz="2000" b="1" i="1" dirty="0" err="1" smtClean="0"/>
              <a:t>l’evolució</a:t>
            </a:r>
            <a:r>
              <a:rPr lang="es-ES" sz="2000" b="1" i="1" dirty="0" smtClean="0"/>
              <a:t> per </a:t>
            </a:r>
            <a:r>
              <a:rPr lang="es-ES" sz="2000" b="1" i="1" dirty="0" err="1" smtClean="0"/>
              <a:t>selecció</a:t>
            </a:r>
            <a:r>
              <a:rPr lang="es-ES" sz="2000" b="1" i="1" dirty="0" smtClean="0"/>
              <a:t> natural </a:t>
            </a:r>
          </a:p>
          <a:p>
            <a:r>
              <a:rPr lang="es-ES" sz="2000" b="1" i="1" dirty="0" smtClean="0"/>
              <a:t>o de </a:t>
            </a:r>
            <a:r>
              <a:rPr lang="es-ES" sz="2000" b="1" i="1" dirty="0" err="1" smtClean="0"/>
              <a:t>l’herència</a:t>
            </a:r>
            <a:r>
              <a:rPr lang="es-ES" sz="2000" b="1" i="1" dirty="0" smtClean="0"/>
              <a:t> </a:t>
            </a:r>
            <a:r>
              <a:rPr lang="es-ES" sz="2000" b="1" i="1" dirty="0" err="1" smtClean="0"/>
              <a:t>amb</a:t>
            </a:r>
            <a:r>
              <a:rPr lang="es-ES" sz="2000" b="1" i="1" dirty="0" smtClean="0"/>
              <a:t> </a:t>
            </a:r>
            <a:r>
              <a:rPr lang="es-ES" sz="2000" b="1" i="1" dirty="0" err="1" smtClean="0"/>
              <a:t>modificació</a:t>
            </a:r>
            <a:endParaRPr lang="es-ES" sz="2000" b="1" i="1" dirty="0" smtClean="0"/>
          </a:p>
          <a:p>
            <a:endParaRPr lang="es-ES" sz="2000" b="1" dirty="0"/>
          </a:p>
          <a:p>
            <a:r>
              <a:rPr lang="es-ES" sz="2000" b="1" dirty="0" smtClean="0"/>
              <a:t>Charles Darwin-Albert Wallace</a:t>
            </a:r>
          </a:p>
          <a:p>
            <a:endParaRPr lang="es-E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 err="1" smtClean="0"/>
              <a:t>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organismes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tenen</a:t>
            </a:r>
            <a:r>
              <a:rPr lang="es-ES" sz="2000" b="1" dirty="0" smtClean="0"/>
              <a:t> una </a:t>
            </a:r>
            <a:r>
              <a:rPr lang="es-ES" sz="2000" b="1" dirty="0" err="1" smtClean="0"/>
              <a:t>descendència</a:t>
            </a:r>
            <a:r>
              <a:rPr lang="es-ES" sz="2000" b="1" dirty="0" smtClean="0"/>
              <a:t> superior a la que </a:t>
            </a:r>
            <a:r>
              <a:rPr lang="es-ES" sz="2000" b="1" dirty="0" err="1" smtClean="0"/>
              <a:t>pot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viure</a:t>
            </a:r>
            <a:r>
              <a:rPr lang="es-ES" sz="2000" b="1" dirty="0" smtClean="0"/>
              <a:t> (</a:t>
            </a:r>
            <a:r>
              <a:rPr lang="es-ES" sz="2000" b="1" dirty="0" smtClean="0"/>
              <a:t>manca de recursos)</a:t>
            </a:r>
            <a:endParaRPr lang="es-E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 err="1" smtClean="0"/>
              <a:t>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organismes</a:t>
            </a:r>
            <a:r>
              <a:rPr lang="es-ES" sz="2000" b="1" dirty="0" smtClean="0"/>
              <a:t> poden </a:t>
            </a:r>
            <a:r>
              <a:rPr lang="es-ES" sz="2000" b="1" dirty="0" err="1" smtClean="0"/>
              <a:t>tenir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modificacions</a:t>
            </a:r>
            <a:r>
              <a:rPr lang="es-ES" sz="2000" b="1" dirty="0" smtClean="0"/>
              <a:t> que poden </a:t>
            </a:r>
            <a:r>
              <a:rPr lang="es-ES" sz="2000" b="1" dirty="0" err="1" smtClean="0"/>
              <a:t>transmetre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descendents</a:t>
            </a:r>
            <a:r>
              <a:rPr lang="es-ES" sz="2000" b="1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 smtClean="0"/>
              <a:t>Si </a:t>
            </a:r>
            <a:r>
              <a:rPr lang="es-ES" sz="2000" b="1" dirty="0" err="1" smtClean="0"/>
              <a:t>aquestes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modificacions</a:t>
            </a:r>
            <a:r>
              <a:rPr lang="es-ES" sz="2000" b="1" dirty="0" smtClean="0"/>
              <a:t> representen </a:t>
            </a:r>
            <a:r>
              <a:rPr lang="es-ES" sz="2000" b="1" dirty="0" err="1" smtClean="0"/>
              <a:t>qualque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aventatge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pels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organismes</a:t>
            </a:r>
            <a:r>
              <a:rPr lang="es-ES" sz="2000" b="1" dirty="0" smtClean="0"/>
              <a:t> que les </a:t>
            </a:r>
            <a:r>
              <a:rPr lang="es-ES" sz="2000" b="1" dirty="0" err="1" smtClean="0"/>
              <a:t>tenen</a:t>
            </a:r>
            <a:r>
              <a:rPr lang="es-ES" sz="2000" b="1" dirty="0" smtClean="0"/>
              <a:t>, </a:t>
            </a:r>
            <a:r>
              <a:rPr lang="es-ES" sz="2000" b="1" dirty="0" err="1" smtClean="0"/>
              <a:t>aquests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tenen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més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probabiblitats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deixar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descendència</a:t>
            </a:r>
            <a:endParaRPr lang="es-ES" sz="2000" b="1" dirty="0"/>
          </a:p>
        </p:txBody>
      </p:sp>
      <p:pic>
        <p:nvPicPr>
          <p:cNvPr id="1026" name="Picture 2" descr="http://www.portalciencia.net/images/clasif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60149"/>
            <a:ext cx="40767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4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60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5</cp:revision>
  <dcterms:created xsi:type="dcterms:W3CDTF">2012-09-22T16:56:18Z</dcterms:created>
  <dcterms:modified xsi:type="dcterms:W3CDTF">2016-10-09T09:12:46Z</dcterms:modified>
</cp:coreProperties>
</file>