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4B3A-9D7E-4BEC-BBED-9A2FDD2AB207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biologia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35831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653332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dirty="0"/>
              <a:t>La </a:t>
            </a:r>
            <a:r>
              <a:rPr lang="es-ES" sz="2800" b="1" dirty="0" err="1"/>
              <a:t>biologia</a:t>
            </a:r>
            <a:r>
              <a:rPr lang="es-ES" sz="2800" b="1" dirty="0"/>
              <a:t> </a:t>
            </a:r>
            <a:r>
              <a:rPr lang="es-ES" sz="2800" b="1" dirty="0" err="1"/>
              <a:t>és</a:t>
            </a:r>
            <a:r>
              <a:rPr lang="es-ES" sz="2800" b="1" dirty="0"/>
              <a:t> la </a:t>
            </a:r>
            <a:r>
              <a:rPr lang="es-ES" sz="2800" b="1" dirty="0" err="1">
                <a:solidFill>
                  <a:srgbClr val="CC0000"/>
                </a:solidFill>
              </a:rPr>
              <a:t>ciència</a:t>
            </a:r>
            <a:r>
              <a:rPr lang="es-ES" sz="2800" b="1" dirty="0"/>
              <a:t> que estudia la </a:t>
            </a:r>
            <a:r>
              <a:rPr lang="es-ES" sz="2800" b="1" dirty="0" smtClean="0">
                <a:solidFill>
                  <a:srgbClr val="CC0000"/>
                </a:solidFill>
              </a:rPr>
              <a:t>vida</a:t>
            </a:r>
          </a:p>
          <a:p>
            <a:endParaRPr lang="es-ES" sz="2800" b="1" dirty="0">
              <a:solidFill>
                <a:srgbClr val="CC0000"/>
              </a:solidFill>
            </a:endParaRPr>
          </a:p>
          <a:p>
            <a:r>
              <a:rPr lang="es-ES" sz="2800" b="1" dirty="0" smtClean="0"/>
              <a:t>El </a:t>
            </a:r>
            <a:r>
              <a:rPr lang="es-ES" sz="2800" b="1" dirty="0" err="1" smtClean="0"/>
              <a:t>concepte</a:t>
            </a:r>
            <a:r>
              <a:rPr lang="es-ES" sz="2800" b="1" dirty="0" smtClean="0"/>
              <a:t> de </a:t>
            </a:r>
            <a:r>
              <a:rPr lang="es-ES" sz="2800" b="1" dirty="0" smtClean="0">
                <a:solidFill>
                  <a:srgbClr val="CC0000"/>
                </a:solidFill>
              </a:rPr>
              <a:t>vida </a:t>
            </a:r>
            <a:r>
              <a:rPr lang="es-ES" sz="2800" b="1" dirty="0" err="1" smtClean="0"/>
              <a:t>és</a:t>
            </a:r>
            <a:r>
              <a:rPr lang="es-ES" sz="2800" b="1" dirty="0" smtClean="0">
                <a:solidFill>
                  <a:srgbClr val="CC0000"/>
                </a:solidFill>
              </a:rPr>
              <a:t> difícil de definir</a:t>
            </a:r>
          </a:p>
          <a:p>
            <a:endParaRPr lang="es-ES" sz="2800" b="1" dirty="0">
              <a:solidFill>
                <a:srgbClr val="CC0000"/>
              </a:solidFill>
            </a:endParaRPr>
          </a:p>
          <a:p>
            <a:endParaRPr lang="es-ES" sz="2800" b="1" dirty="0" smtClean="0">
              <a:solidFill>
                <a:srgbClr val="CC0000"/>
              </a:solidFill>
            </a:endParaRPr>
          </a:p>
          <a:p>
            <a:r>
              <a:rPr lang="es-ES" sz="2800" b="1" dirty="0" smtClean="0"/>
              <a:t>El que sí </a:t>
            </a:r>
            <a:r>
              <a:rPr lang="es-ES" sz="2800" b="1" dirty="0" err="1" smtClean="0"/>
              <a:t>sabem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és</a:t>
            </a:r>
            <a:r>
              <a:rPr lang="es-ES" sz="2800" b="1" dirty="0" smtClean="0"/>
              <a:t> que </a:t>
            </a:r>
            <a:r>
              <a:rPr lang="es-ES" sz="2800" b="1" dirty="0" err="1" smtClean="0"/>
              <a:t>els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objectes</a:t>
            </a:r>
            <a:r>
              <a:rPr lang="es-ES" sz="2800" b="1" dirty="0" smtClean="0"/>
              <a:t> que</a:t>
            </a:r>
          </a:p>
          <a:p>
            <a:r>
              <a:rPr lang="es-ES" sz="2800" b="1" dirty="0" smtClean="0"/>
              <a:t> </a:t>
            </a:r>
            <a:r>
              <a:rPr lang="es-ES" sz="2800" b="1" dirty="0" err="1" smtClean="0"/>
              <a:t>tenen</a:t>
            </a:r>
            <a:r>
              <a:rPr lang="es-ES" sz="2800" b="1" dirty="0" smtClean="0"/>
              <a:t> vida </a:t>
            </a:r>
            <a:r>
              <a:rPr lang="es-ES" sz="2800" b="1" dirty="0" err="1" smtClean="0"/>
              <a:t>realitzen</a:t>
            </a:r>
            <a:r>
              <a:rPr lang="es-ES" sz="2800" b="1" dirty="0" smtClean="0"/>
              <a:t> una </a:t>
            </a:r>
            <a:r>
              <a:rPr lang="es-ES" sz="2800" b="1" dirty="0" err="1" smtClean="0"/>
              <a:t>sèrie</a:t>
            </a:r>
            <a:r>
              <a:rPr lang="es-ES" sz="2800" b="1" dirty="0" smtClean="0"/>
              <a:t> de </a:t>
            </a:r>
            <a:r>
              <a:rPr lang="es-ES" sz="2800" b="1" dirty="0" err="1" smtClean="0">
                <a:solidFill>
                  <a:srgbClr val="FF0000"/>
                </a:solidFill>
              </a:rPr>
              <a:t>funcions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6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94185" y="5967413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objectes</a:t>
            </a:r>
            <a:r>
              <a:rPr lang="es-ES" sz="2400" b="1" dirty="0"/>
              <a:t> que </a:t>
            </a:r>
            <a:r>
              <a:rPr lang="es-ES" sz="2400" b="1" dirty="0" err="1"/>
              <a:t>tenen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vida</a:t>
            </a:r>
            <a:r>
              <a:rPr lang="es-ES" sz="2400" b="1" dirty="0"/>
              <a:t>, presenten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>
                <a:solidFill>
                  <a:srgbClr val="CC0000"/>
                </a:solidFill>
              </a:rPr>
              <a:t>Estructura</a:t>
            </a:r>
            <a:r>
              <a:rPr lang="es-ES" sz="2400" b="1" dirty="0"/>
              <a:t> </a:t>
            </a:r>
            <a:r>
              <a:rPr lang="es-ES" sz="2400" b="1" dirty="0" smtClean="0"/>
              <a:t>complexa</a:t>
            </a:r>
          </a:p>
          <a:p>
            <a:pPr algn="ctr"/>
            <a:r>
              <a:rPr lang="es-ES" sz="2400" b="1" dirty="0" err="1"/>
              <a:t>Realitzen</a:t>
            </a:r>
            <a:r>
              <a:rPr lang="es-ES" sz="2400" b="1" dirty="0"/>
              <a:t> diversos </a:t>
            </a:r>
            <a:r>
              <a:rPr lang="es-ES" sz="2400" b="1" dirty="0" err="1">
                <a:solidFill>
                  <a:srgbClr val="CC0000"/>
                </a:solidFill>
              </a:rPr>
              <a:t>processos</a:t>
            </a:r>
            <a:endParaRPr lang="es-ES" sz="2400" b="1" dirty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Precisen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flux </a:t>
            </a:r>
            <a:r>
              <a:rPr lang="es-ES" sz="2400" b="1" dirty="0" err="1" smtClean="0">
                <a:solidFill>
                  <a:srgbClr val="CC0000"/>
                </a:solidFill>
              </a:rPr>
              <a:t>d’energa</a:t>
            </a:r>
            <a:endParaRPr lang="es-ES" sz="2400" b="1" dirty="0" smtClean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Necessitat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>
                <a:solidFill>
                  <a:srgbClr val="CC0000"/>
                </a:solidFill>
              </a:rPr>
              <a:t>relacionar-se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medi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60748" y="2617788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800" b="1" dirty="0"/>
              <a:t> 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422404" y="4057651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CC0000"/>
                </a:solidFill>
              </a:rPr>
              <a:t>        </a:t>
            </a:r>
            <a:r>
              <a:rPr lang="es-ES" sz="2800" b="1" dirty="0" err="1" smtClean="0">
                <a:solidFill>
                  <a:srgbClr val="CC0000"/>
                </a:solidFill>
              </a:rPr>
              <a:t>Funcions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i="1" dirty="0" err="1" smtClean="0"/>
              <a:t>Funcions</a:t>
            </a:r>
            <a:endParaRPr lang="es-ES" sz="2400" b="1" i="1" dirty="0" smtClean="0"/>
          </a:p>
          <a:p>
            <a:pPr algn="ctr">
              <a:spcBef>
                <a:spcPct val="50000"/>
              </a:spcBef>
            </a:pPr>
            <a:endParaRPr lang="es-ES" sz="2400" b="1" i="1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metabolisme</a:t>
            </a:r>
            <a:r>
              <a:rPr lang="es-ES" sz="2400" b="1" dirty="0"/>
              <a:t>, </a:t>
            </a:r>
            <a:r>
              <a:rPr lang="es-ES" sz="2400" b="1" dirty="0" err="1" smtClean="0"/>
              <a:t>nutrició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moviment</a:t>
            </a:r>
            <a:endParaRPr lang="es-ES" sz="2400" b="1" dirty="0" smtClean="0"/>
          </a:p>
          <a:p>
            <a:pPr algn="ctr">
              <a:spcBef>
                <a:spcPct val="50000"/>
              </a:spcBef>
            </a:pPr>
            <a:r>
              <a:rPr lang="es-ES" sz="2400" b="1" dirty="0" err="1" smtClean="0"/>
              <a:t>reproducció</a:t>
            </a:r>
            <a:r>
              <a:rPr lang="es-ES" sz="2400" b="1" dirty="0"/>
              <a:t>, </a:t>
            </a:r>
            <a:r>
              <a:rPr lang="es-ES" sz="2400" b="1" dirty="0" err="1" smtClean="0"/>
              <a:t>rejoveniment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creixement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/>
              <a:t>excitabilitat</a:t>
            </a:r>
            <a:r>
              <a:rPr lang="es-ES" sz="2400" b="1" dirty="0" smtClean="0"/>
              <a:t>, </a:t>
            </a:r>
            <a:r>
              <a:rPr lang="es-ES" sz="2400" b="1" dirty="0" err="1"/>
              <a:t>evolució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biologia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963540" y="1766166"/>
            <a:ext cx="6769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800" b="1" dirty="0"/>
              <a:t>El </a:t>
            </a:r>
            <a:r>
              <a:rPr lang="es-ES" sz="2800" b="1" dirty="0" err="1"/>
              <a:t>seus</a:t>
            </a:r>
            <a:r>
              <a:rPr lang="es-ES" sz="2800" b="1" dirty="0"/>
              <a:t> </a:t>
            </a:r>
            <a:r>
              <a:rPr lang="es-ES" sz="2800" b="1" dirty="0" err="1"/>
              <a:t>objectius</a:t>
            </a:r>
            <a:r>
              <a:rPr lang="es-ES" sz="2800" b="1" dirty="0"/>
              <a:t> </a:t>
            </a:r>
            <a:r>
              <a:rPr lang="es-ES" sz="2800" b="1" dirty="0" err="1"/>
              <a:t>són</a:t>
            </a:r>
            <a:r>
              <a:rPr lang="es-ES" sz="2800" b="1" dirty="0"/>
              <a:t> estudiar:</a:t>
            </a:r>
          </a:p>
          <a:p>
            <a:pPr>
              <a:spcBef>
                <a:spcPct val="50000"/>
              </a:spcBef>
            </a:pPr>
            <a:r>
              <a:rPr lang="es-ES" sz="2800" b="1" dirty="0" err="1">
                <a:solidFill>
                  <a:srgbClr val="CC0000"/>
                </a:solidFill>
              </a:rPr>
              <a:t>l’estructura</a:t>
            </a:r>
            <a:r>
              <a:rPr lang="es-ES" sz="2800" b="1" dirty="0">
                <a:solidFill>
                  <a:srgbClr val="CC0000"/>
                </a:solidFill>
              </a:rPr>
              <a:t> i </a:t>
            </a:r>
            <a:r>
              <a:rPr lang="es-ES" sz="2800" b="1" dirty="0" err="1">
                <a:solidFill>
                  <a:srgbClr val="CC0000"/>
                </a:solidFill>
              </a:rPr>
              <a:t>funció</a:t>
            </a:r>
            <a:r>
              <a:rPr lang="es-ES" sz="2800" b="1" dirty="0"/>
              <a:t> </a:t>
            </a:r>
            <a:r>
              <a:rPr lang="es-ES" sz="2800" b="1" dirty="0" err="1"/>
              <a:t>dels</a:t>
            </a:r>
            <a:r>
              <a:rPr lang="es-ES" sz="2800" b="1" dirty="0"/>
              <a:t> </a:t>
            </a:r>
            <a:r>
              <a:rPr lang="es-ES" sz="2800" b="1" dirty="0" err="1"/>
              <a:t>organismes</a:t>
            </a:r>
            <a:endParaRPr lang="es-ES" sz="2800" b="1" dirty="0"/>
          </a:p>
          <a:p>
            <a:pPr>
              <a:spcBef>
                <a:spcPct val="50000"/>
              </a:spcBef>
            </a:pPr>
            <a:r>
              <a:rPr lang="es-ES" sz="2800" b="1" dirty="0"/>
              <a:t>Les </a:t>
            </a:r>
            <a:r>
              <a:rPr lang="es-ES" sz="2800" b="1" dirty="0" err="1">
                <a:solidFill>
                  <a:srgbClr val="CC0000"/>
                </a:solidFill>
              </a:rPr>
              <a:t>interrelacions</a:t>
            </a:r>
            <a:r>
              <a:rPr lang="es-ES" sz="28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800" b="1" dirty="0"/>
              <a:t>entre </a:t>
            </a:r>
            <a:r>
              <a:rPr lang="es-ES" sz="2800" b="1" dirty="0" err="1"/>
              <a:t>organismes</a:t>
            </a:r>
            <a:r>
              <a:rPr lang="es-ES" sz="2800" b="1" dirty="0"/>
              <a:t> i </a:t>
            </a:r>
            <a:r>
              <a:rPr lang="es-ES" sz="2800" b="1" dirty="0" err="1"/>
              <a:t>medi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124</Words>
  <Application>Microsoft Office PowerPoint</Application>
  <PresentationFormat>Presentación en pantalla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Usuario de Windows</cp:lastModifiedBy>
  <cp:revision>7</cp:revision>
  <dcterms:created xsi:type="dcterms:W3CDTF">2011-10-09T20:06:33Z</dcterms:created>
  <dcterms:modified xsi:type="dcterms:W3CDTF">2018-10-16T08:50:47Z</dcterms:modified>
</cp:coreProperties>
</file>