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84" d="100"/>
          <a:sy n="84" d="100"/>
        </p:scale>
        <p:origin x="13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4F94E-9576-4256-8A06-AE73A5F90BBE}" type="datetimeFigureOut">
              <a:rPr lang="es-ES" smtClean="0"/>
              <a:t>08/10/2016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AAD50-EBEC-400D-B603-C91527BBE57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41602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4F94E-9576-4256-8A06-AE73A5F90BBE}" type="datetimeFigureOut">
              <a:rPr lang="es-ES" smtClean="0"/>
              <a:t>08/10/2016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AAD50-EBEC-400D-B603-C91527BBE57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2138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4F94E-9576-4256-8A06-AE73A5F90BBE}" type="datetimeFigureOut">
              <a:rPr lang="es-ES" smtClean="0"/>
              <a:t>08/10/2016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AAD50-EBEC-400D-B603-C91527BBE57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76105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4F94E-9576-4256-8A06-AE73A5F90BBE}" type="datetimeFigureOut">
              <a:rPr lang="es-ES" smtClean="0"/>
              <a:t>08/10/2016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AAD50-EBEC-400D-B603-C91527BBE57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62447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4F94E-9576-4256-8A06-AE73A5F90BBE}" type="datetimeFigureOut">
              <a:rPr lang="es-ES" smtClean="0"/>
              <a:t>08/10/2016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AAD50-EBEC-400D-B603-C91527BBE57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16259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4F94E-9576-4256-8A06-AE73A5F90BBE}" type="datetimeFigureOut">
              <a:rPr lang="es-ES" smtClean="0"/>
              <a:t>08/10/2016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AAD50-EBEC-400D-B603-C91527BBE57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03165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4F94E-9576-4256-8A06-AE73A5F90BBE}" type="datetimeFigureOut">
              <a:rPr lang="es-ES" smtClean="0"/>
              <a:t>08/10/2016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AAD50-EBEC-400D-B603-C91527BBE57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93589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4F94E-9576-4256-8A06-AE73A5F90BBE}" type="datetimeFigureOut">
              <a:rPr lang="es-ES" smtClean="0"/>
              <a:t>08/10/2016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AAD50-EBEC-400D-B603-C91527BBE57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6474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4F94E-9576-4256-8A06-AE73A5F90BBE}" type="datetimeFigureOut">
              <a:rPr lang="es-ES" smtClean="0"/>
              <a:t>08/10/2016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AAD50-EBEC-400D-B603-C91527BBE57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04161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4F94E-9576-4256-8A06-AE73A5F90BBE}" type="datetimeFigureOut">
              <a:rPr lang="es-ES" smtClean="0"/>
              <a:t>08/10/2016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AAD50-EBEC-400D-B603-C91527BBE57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4538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4F94E-9576-4256-8A06-AE73A5F90BBE}" type="datetimeFigureOut">
              <a:rPr lang="es-ES" smtClean="0"/>
              <a:t>08/10/2016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AAD50-EBEC-400D-B603-C91527BBE57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5541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C4F94E-9576-4256-8A06-AE73A5F90BBE}" type="datetimeFigureOut">
              <a:rPr lang="es-ES" smtClean="0"/>
              <a:t>08/10/2016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AAD50-EBEC-400D-B603-C91527BBE57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085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991556" y="2013426"/>
            <a:ext cx="6096000" cy="36009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ES" sz="2800" b="1" dirty="0" smtClean="0"/>
              <a:t>C</a:t>
            </a:r>
          </a:p>
          <a:p>
            <a:pPr algn="ctr"/>
            <a:endParaRPr lang="es-ES" sz="2800" b="1" dirty="0" smtClean="0"/>
          </a:p>
          <a:p>
            <a:pPr algn="ctr"/>
            <a:endParaRPr lang="es-ES" sz="2800" b="1" dirty="0" smtClean="0"/>
          </a:p>
          <a:p>
            <a:pPr algn="ctr"/>
            <a:endParaRPr lang="es-ES" sz="2800" b="1" dirty="0" smtClean="0"/>
          </a:p>
          <a:p>
            <a:endParaRPr lang="es-ES" sz="2800" b="1" dirty="0" smtClean="0"/>
          </a:p>
          <a:p>
            <a:endParaRPr lang="es-ES" sz="2800" b="1" dirty="0"/>
          </a:p>
          <a:p>
            <a:endParaRPr lang="es-ES" sz="2800" b="1" dirty="0" smtClean="0"/>
          </a:p>
          <a:p>
            <a:r>
              <a:rPr lang="es-ES" sz="2800" b="1" dirty="0" smtClean="0"/>
              <a:t>T                                                                    </a:t>
            </a:r>
            <a:r>
              <a:rPr lang="es-ES" sz="3200" b="1" dirty="0" smtClean="0"/>
              <a:t>s </a:t>
            </a:r>
            <a:r>
              <a:rPr lang="es-ES" sz="2800" b="1" dirty="0" smtClean="0"/>
              <a:t>                                                                                                      </a:t>
            </a:r>
            <a:endParaRPr lang="es-ES" sz="2800" b="1" dirty="0"/>
          </a:p>
        </p:txBody>
      </p:sp>
      <p:cxnSp>
        <p:nvCxnSpPr>
          <p:cNvPr id="6" name="Conector recto de flecha 5"/>
          <p:cNvCxnSpPr/>
          <p:nvPr/>
        </p:nvCxnSpPr>
        <p:spPr>
          <a:xfrm>
            <a:off x="6343650" y="2583180"/>
            <a:ext cx="2068830" cy="222885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de flecha 7"/>
          <p:cNvCxnSpPr/>
          <p:nvPr/>
        </p:nvCxnSpPr>
        <p:spPr>
          <a:xfrm flipH="1">
            <a:off x="3337560" y="2583180"/>
            <a:ext cx="2286000" cy="237744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de flecha 9"/>
          <p:cNvCxnSpPr/>
          <p:nvPr/>
        </p:nvCxnSpPr>
        <p:spPr>
          <a:xfrm flipV="1">
            <a:off x="4103370" y="5223510"/>
            <a:ext cx="4178724" cy="4572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uadroTexto 10"/>
          <p:cNvSpPr txBox="1"/>
          <p:nvPr/>
        </p:nvSpPr>
        <p:spPr>
          <a:xfrm>
            <a:off x="1223010" y="217170"/>
            <a:ext cx="106756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2400" b="1" dirty="0" smtClean="0"/>
              <a:t>La relació entre ciència, tecnologia i societat ajuda a la comprensió  del món</a:t>
            </a:r>
          </a:p>
          <a:p>
            <a:r>
              <a:rPr lang="ca-ES" sz="2400" b="1" dirty="0" smtClean="0"/>
              <a:t>S’aconsegueix que l’aula no sigui una bombolla exòtica dins el món real,</a:t>
            </a:r>
          </a:p>
          <a:p>
            <a:r>
              <a:rPr lang="ca-ES" sz="2400" b="1" dirty="0" smtClean="0"/>
              <a:t>un lloc on es parla de coses que just són importants dins la mateixa classe.</a:t>
            </a:r>
            <a:endParaRPr lang="ca-ES" sz="2400" b="1" dirty="0"/>
          </a:p>
        </p:txBody>
      </p:sp>
    </p:spTree>
    <p:extLst>
      <p:ext uri="{BB962C8B-B14F-4D97-AF65-F5344CB8AC3E}">
        <p14:creationId xmlns:p14="http://schemas.microsoft.com/office/powerpoint/2010/main" val="1679102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46</Words>
  <Application>Microsoft Office PowerPoint</Application>
  <PresentationFormat>Panorámica</PresentationFormat>
  <Paragraphs>11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UIB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uib</dc:creator>
  <cp:lastModifiedBy>uib</cp:lastModifiedBy>
  <cp:revision>3</cp:revision>
  <dcterms:created xsi:type="dcterms:W3CDTF">2016-10-08T09:55:50Z</dcterms:created>
  <dcterms:modified xsi:type="dcterms:W3CDTF">2016-10-08T10:06:02Z</dcterms:modified>
</cp:coreProperties>
</file>