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53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5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8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1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53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3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60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6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56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72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83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09F2-EEA7-400F-AD54-E111F2F0853D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6037E-DDCE-4E3C-A7F0-15E40E2DC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24000" y="812800"/>
            <a:ext cx="93584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Continuïtat</a:t>
            </a:r>
            <a:endParaRPr lang="es-ES" sz="2000" b="1" i="1" dirty="0" smtClean="0"/>
          </a:p>
          <a:p>
            <a:endParaRPr lang="es-ES" sz="2000" b="1" dirty="0"/>
          </a:p>
          <a:p>
            <a:r>
              <a:rPr lang="es-ES" sz="2000" b="1" dirty="0" err="1" smtClean="0"/>
              <a:t>Existeix</a:t>
            </a:r>
            <a:r>
              <a:rPr lang="es-ES" sz="2000" b="1" dirty="0" smtClean="0"/>
              <a:t> una </a:t>
            </a:r>
            <a:r>
              <a:rPr lang="es-ES" sz="2000" b="1" dirty="0" err="1" smtClean="0"/>
              <a:t>continuïtat</a:t>
            </a:r>
            <a:r>
              <a:rPr lang="es-ES" sz="2000" b="1" dirty="0" smtClean="0"/>
              <a:t> entre </a:t>
            </a:r>
            <a:r>
              <a:rPr lang="es-ES" sz="2000" b="1" dirty="0" err="1" smtClean="0"/>
              <a:t>tots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organismos, </a:t>
            </a:r>
            <a:r>
              <a:rPr lang="es-ES" sz="2000" b="1" dirty="0" err="1" smtClean="0"/>
              <a:t>d’estructures</a:t>
            </a:r>
            <a:r>
              <a:rPr lang="es-ES" sz="2000" b="1" dirty="0" smtClean="0"/>
              <a:t> i procesos, </a:t>
            </a:r>
            <a:r>
              <a:rPr lang="es-ES" sz="2000" b="1" dirty="0" err="1" smtClean="0"/>
              <a:t>això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degut</a:t>
            </a:r>
            <a:r>
              <a:rPr lang="es-ES" sz="2000" b="1" dirty="0" smtClean="0"/>
              <a:t> a la </a:t>
            </a:r>
            <a:r>
              <a:rPr lang="es-ES" sz="2000" b="1" dirty="0" err="1" smtClean="0"/>
              <a:t>reproducció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canalitza</a:t>
            </a:r>
            <a:r>
              <a:rPr lang="es-ES" sz="2000" b="1" dirty="0" smtClean="0"/>
              <a:t> la información precisa per generar </a:t>
            </a:r>
            <a:r>
              <a:rPr lang="es-ES" sz="2000" b="1" dirty="0" err="1" smtClean="0"/>
              <a:t>nous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individus</a:t>
            </a:r>
            <a:r>
              <a:rPr lang="es-ES" sz="2000" b="1" dirty="0" smtClean="0"/>
              <a:t> conservan les </a:t>
            </a:r>
            <a:r>
              <a:rPr lang="es-ES" sz="2000" b="1" dirty="0" err="1" smtClean="0"/>
              <a:t>seves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característiques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Transmissió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conservació</a:t>
            </a:r>
            <a:r>
              <a:rPr lang="es-ES" sz="2000" b="1" dirty="0" smtClean="0"/>
              <a:t> de les </a:t>
            </a:r>
            <a:r>
              <a:rPr lang="es-ES" sz="2000" b="1" dirty="0" err="1" smtClean="0"/>
              <a:t>carcterístiques</a:t>
            </a: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Capacitat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variació</a:t>
            </a:r>
            <a:r>
              <a:rPr lang="es-ES" sz="2000" b="1" dirty="0" smtClean="0"/>
              <a:t>.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531077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2016-10-09T09:51:47Z</dcterms:created>
  <dcterms:modified xsi:type="dcterms:W3CDTF">2016-10-11T09:04:34Z</dcterms:modified>
</cp:coreProperties>
</file>