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0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795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28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173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16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88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333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26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859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08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4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3F653-E4D7-4205-A392-CC92539A5ED0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1CBA1-5198-41CC-AE76-CDB1873040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54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8355" y="437760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smtClean="0">
                <a:latin typeface="Frutiger-BoldCn"/>
              </a:rPr>
              <a:t> 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253067" y="214489"/>
            <a:ext cx="921173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i="1" dirty="0" smtClean="0"/>
              <a:t>Intercanvi</a:t>
            </a:r>
          </a:p>
          <a:p>
            <a:endParaRPr lang="ca-ES" sz="2000" b="1" dirty="0" smtClean="0"/>
          </a:p>
          <a:p>
            <a:r>
              <a:rPr lang="ca-ES" sz="2000" b="1" dirty="0" smtClean="0"/>
              <a:t>Tots els organismes viuen en un medi determinat, que anomenem ecosistema. En els ecosistemes es produeix l’adaptació al medi, la relació amb els altres organismes i l’intercanvi de matèria i energia precisos per a realitzar les funcions pròpies de la vida</a:t>
            </a:r>
          </a:p>
          <a:p>
            <a:endParaRPr lang="ca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b="1" dirty="0" smtClean="0"/>
              <a:t>Adaptació al medi: orgànic i inorgànic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b="1" dirty="0" smtClean="0"/>
              <a:t>Dinàmica d’intercanvi de matèria i energia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b="1" dirty="0" smtClean="0"/>
              <a:t>Cicles de matèria i energia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b="1" dirty="0" smtClean="0"/>
              <a:t>Comportament dels organismes</a:t>
            </a:r>
            <a:endParaRPr lang="ca-ES" sz="2000" b="1" dirty="0"/>
          </a:p>
        </p:txBody>
      </p:sp>
    </p:spTree>
    <p:extLst>
      <p:ext uri="{BB962C8B-B14F-4D97-AF65-F5344CB8AC3E}">
        <p14:creationId xmlns:p14="http://schemas.microsoft.com/office/powerpoint/2010/main" val="39572080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Frutiger-BoldCn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2016-10-09T16:00:34Z</dcterms:created>
  <dcterms:modified xsi:type="dcterms:W3CDTF">2016-10-09T16:01:17Z</dcterms:modified>
</cp:coreProperties>
</file>