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525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386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65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49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1522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401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65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612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112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12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71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B502E-D488-40D5-8FC3-CA4A5AD96C86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390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ject2061.org/esp/publications/bsl/online/bolintro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ib\Desktop\ima11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764704"/>
            <a:ext cx="3168352" cy="2394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ib\Desktop\45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77" y="917930"/>
            <a:ext cx="3056189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uib\Desktop\imagee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3729073"/>
            <a:ext cx="4263850" cy="207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556328" y="195020"/>
            <a:ext cx="7356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/>
              <a:t>La </a:t>
            </a:r>
            <a:r>
              <a:rPr lang="es-ES" sz="3200" b="1" dirty="0" err="1"/>
              <a:t>respiració</a:t>
            </a:r>
            <a:r>
              <a:rPr lang="es-ES" sz="3200" b="1" dirty="0"/>
              <a:t> </a:t>
            </a:r>
            <a:r>
              <a:rPr lang="es-ES" sz="3200" b="1" dirty="0" err="1"/>
              <a:t>cel·lular</a:t>
            </a:r>
            <a:endParaRPr lang="es-ES" sz="3200" b="1" dirty="0"/>
          </a:p>
        </p:txBody>
      </p:sp>
      <p:pic>
        <p:nvPicPr>
          <p:cNvPr id="8" name="Picture 4" descr="Resultado de imagen de cellular respira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3" y="3647791"/>
            <a:ext cx="2973765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65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78845" y="349956"/>
            <a:ext cx="960684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i="1" dirty="0" smtClean="0"/>
              <a:t>BENCHMARKS FOR SCIENCE LITERACY </a:t>
            </a:r>
            <a:r>
              <a:rPr lang="ca-ES" sz="2000" b="1" dirty="0" smtClean="0"/>
              <a:t>(on </a:t>
            </a:r>
            <a:r>
              <a:rPr lang="ca-ES" sz="2000" b="1" dirty="0" err="1" smtClean="0"/>
              <a:t>line</a:t>
            </a:r>
            <a:r>
              <a:rPr lang="ca-ES" sz="2000" b="1" dirty="0" smtClean="0"/>
              <a:t>)</a:t>
            </a:r>
          </a:p>
          <a:p>
            <a:endParaRPr lang="ca-ES" sz="2000" b="1" dirty="0" smtClean="0"/>
          </a:p>
          <a:p>
            <a:r>
              <a:rPr lang="ca-ES" sz="2000" b="1" dirty="0" smtClean="0"/>
              <a:t>Versió en castellà.</a:t>
            </a:r>
          </a:p>
          <a:p>
            <a:endParaRPr lang="ca-ES" sz="2000" b="1" dirty="0" smtClean="0"/>
          </a:p>
          <a:p>
            <a:r>
              <a:rPr lang="ca-ES" sz="2000" b="1" dirty="0" smtClean="0">
                <a:hlinkClick r:id="rId2"/>
              </a:rPr>
              <a:t>http://www.project2061.org/esp/publications/bsl/online/bolintro.htm</a:t>
            </a:r>
            <a:endParaRPr lang="ca-ES" sz="2000" b="1" dirty="0" smtClean="0"/>
          </a:p>
          <a:p>
            <a:endParaRPr lang="ca-ES" sz="2000" b="1" dirty="0" smtClean="0"/>
          </a:p>
          <a:p>
            <a:r>
              <a:rPr lang="ca-ES" sz="2000" b="1" dirty="0" smtClean="0"/>
              <a:t>En aquesta publicació del Project 2061 de l’AAAS (</a:t>
            </a:r>
            <a:r>
              <a:rPr lang="ca-ES" sz="2000" b="1" i="1" dirty="0" err="1" smtClean="0"/>
              <a:t>The</a:t>
            </a:r>
            <a:r>
              <a:rPr lang="ca-ES" sz="2000" b="1" i="1" dirty="0" smtClean="0"/>
              <a:t> American </a:t>
            </a:r>
            <a:r>
              <a:rPr lang="ca-ES" sz="2000" b="1" i="1" dirty="0" err="1" smtClean="0"/>
              <a:t>Association</a:t>
            </a:r>
            <a:r>
              <a:rPr lang="ca-ES" sz="2000" b="1" i="1" dirty="0" smtClean="0"/>
              <a:t> for </a:t>
            </a:r>
            <a:r>
              <a:rPr lang="ca-ES" sz="2000" b="1" i="1" dirty="0" err="1" smtClean="0"/>
              <a:t>the</a:t>
            </a:r>
            <a:r>
              <a:rPr lang="ca-ES" sz="2000" b="1" i="1" dirty="0" smtClean="0"/>
              <a:t> </a:t>
            </a:r>
            <a:r>
              <a:rPr lang="ca-ES" sz="2000" b="1" i="1" dirty="0" err="1" smtClean="0"/>
              <a:t>Advancement</a:t>
            </a:r>
            <a:r>
              <a:rPr lang="ca-ES" sz="2000" b="1" i="1" dirty="0" smtClean="0"/>
              <a:t> of </a:t>
            </a:r>
            <a:r>
              <a:rPr lang="ca-ES" sz="2000" b="1" i="1" dirty="0" err="1" smtClean="0"/>
              <a:t>the</a:t>
            </a:r>
            <a:r>
              <a:rPr lang="ca-ES" sz="2000" b="1" i="1" dirty="0" smtClean="0"/>
              <a:t> </a:t>
            </a:r>
            <a:r>
              <a:rPr lang="ca-ES" sz="2000" b="1" i="1" dirty="0" err="1" smtClean="0"/>
              <a:t>Science</a:t>
            </a:r>
            <a:r>
              <a:rPr lang="ca-ES" sz="2000" b="1" dirty="0" smtClean="0"/>
              <a:t>) es fa referència als temes d’estudi sobre ciència a primària i secundària amb expressió dels continguts adequats per cada curs i edat.</a:t>
            </a:r>
          </a:p>
          <a:p>
            <a:endParaRPr lang="ca-ES" sz="2000" b="1" dirty="0"/>
          </a:p>
          <a:p>
            <a:r>
              <a:rPr lang="ca-ES" sz="2000" b="1" dirty="0" smtClean="0"/>
              <a:t>Es completa amb l</a:t>
            </a:r>
            <a:r>
              <a:rPr lang="ca-ES" sz="2000" b="1" dirty="0" smtClean="0"/>
              <a:t>’ </a:t>
            </a:r>
            <a:r>
              <a:rPr lang="ca-ES" sz="2000" b="1" i="1" dirty="0" err="1" smtClean="0"/>
              <a:t>Atlas</a:t>
            </a:r>
            <a:r>
              <a:rPr lang="ca-ES" sz="2000" b="1" i="1" dirty="0" smtClean="0"/>
              <a:t> </a:t>
            </a:r>
            <a:r>
              <a:rPr lang="ca-ES" sz="2000" b="1" i="1" dirty="0" smtClean="0"/>
              <a:t>of </a:t>
            </a:r>
            <a:r>
              <a:rPr lang="ca-ES" sz="2000" b="1" i="1" dirty="0" err="1" smtClean="0"/>
              <a:t>Science</a:t>
            </a:r>
            <a:r>
              <a:rPr lang="ca-ES" sz="2000" b="1" i="1" dirty="0" smtClean="0"/>
              <a:t> </a:t>
            </a:r>
            <a:r>
              <a:rPr lang="ca-ES" sz="2000" b="1" i="1" dirty="0" err="1" smtClean="0"/>
              <a:t>Literacy</a:t>
            </a:r>
            <a:r>
              <a:rPr lang="ca-ES" sz="2000" b="1" i="1" dirty="0" smtClean="0"/>
              <a:t>,  </a:t>
            </a:r>
            <a:r>
              <a:rPr lang="ca-ES" sz="2000" b="1" dirty="0" smtClean="0"/>
              <a:t>volums 1 i 2.</a:t>
            </a:r>
          </a:p>
          <a:p>
            <a:endParaRPr lang="ca-ES" sz="2000" b="1" dirty="0"/>
          </a:p>
          <a:p>
            <a:r>
              <a:rPr lang="ca-ES" sz="2000" b="1" i="1" dirty="0" err="1" smtClean="0"/>
              <a:t>Science</a:t>
            </a:r>
            <a:r>
              <a:rPr lang="ca-ES" sz="2000" b="1" i="1" dirty="0" smtClean="0"/>
              <a:t> </a:t>
            </a:r>
            <a:r>
              <a:rPr lang="ca-ES" sz="2000" b="1" i="1" dirty="0" err="1" smtClean="0"/>
              <a:t>Literacy</a:t>
            </a:r>
            <a:r>
              <a:rPr lang="ca-ES" sz="2000" b="1" i="1" dirty="0" smtClean="0"/>
              <a:t> </a:t>
            </a:r>
            <a:r>
              <a:rPr lang="ca-ES" sz="2000" b="1" i="1" dirty="0" err="1" smtClean="0"/>
              <a:t>Maps</a:t>
            </a:r>
            <a:endParaRPr lang="ca-ES" sz="2000" b="1" i="1" dirty="0" smtClean="0"/>
          </a:p>
          <a:p>
            <a:endParaRPr lang="ca-ES" sz="2000" b="1" i="1" dirty="0"/>
          </a:p>
          <a:p>
            <a:r>
              <a:rPr lang="ca-ES" sz="2000" b="1" dirty="0"/>
              <a:t>http://strandmaps.dls.ucar.edu/</a:t>
            </a:r>
            <a:endParaRPr lang="ca-ES" sz="2000" b="1" dirty="0" smtClean="0"/>
          </a:p>
          <a:p>
            <a:r>
              <a:rPr lang="ca-ES" i="1" dirty="0" smtClean="0"/>
              <a:t>  </a:t>
            </a:r>
            <a:endParaRPr lang="ca-ES" i="1" dirty="0"/>
          </a:p>
        </p:txBody>
      </p:sp>
    </p:spTree>
    <p:extLst>
      <p:ext uri="{BB962C8B-B14F-4D97-AF65-F5344CB8AC3E}">
        <p14:creationId xmlns:p14="http://schemas.microsoft.com/office/powerpoint/2010/main" val="28785007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83</Words>
  <Application>Microsoft Office PowerPoint</Application>
  <PresentationFormat>Panorámica</PresentationFormat>
  <Paragraphs>15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4</cp:revision>
  <dcterms:created xsi:type="dcterms:W3CDTF">2016-10-08T08:52:41Z</dcterms:created>
  <dcterms:modified xsi:type="dcterms:W3CDTF">2016-10-11T09:08:08Z</dcterms:modified>
</cp:coreProperties>
</file>