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2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47A1-260F-4BDC-BC85-3034183D534D}" type="datetimeFigureOut">
              <a:rPr lang="es-ES" smtClean="0"/>
              <a:t>09/10/2016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90D5-B79B-43B1-94F6-7642F3A0314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47A1-260F-4BDC-BC85-3034183D534D}" type="datetimeFigureOut">
              <a:rPr lang="es-ES" smtClean="0"/>
              <a:t>09/10/2016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90D5-B79B-43B1-94F6-7642F3A0314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47A1-260F-4BDC-BC85-3034183D534D}" type="datetimeFigureOut">
              <a:rPr lang="es-ES" smtClean="0"/>
              <a:t>09/10/2016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90D5-B79B-43B1-94F6-7642F3A0314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47A1-260F-4BDC-BC85-3034183D534D}" type="datetimeFigureOut">
              <a:rPr lang="es-ES" smtClean="0"/>
              <a:t>09/10/2016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90D5-B79B-43B1-94F6-7642F3A0314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47A1-260F-4BDC-BC85-3034183D534D}" type="datetimeFigureOut">
              <a:rPr lang="es-ES" smtClean="0"/>
              <a:t>09/10/2016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90D5-B79B-43B1-94F6-7642F3A0314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47A1-260F-4BDC-BC85-3034183D534D}" type="datetimeFigureOut">
              <a:rPr lang="es-ES" smtClean="0"/>
              <a:t>09/10/2016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90D5-B79B-43B1-94F6-7642F3A0314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47A1-260F-4BDC-BC85-3034183D534D}" type="datetimeFigureOut">
              <a:rPr lang="es-ES" smtClean="0"/>
              <a:t>09/10/2016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90D5-B79B-43B1-94F6-7642F3A0314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47A1-260F-4BDC-BC85-3034183D534D}" type="datetimeFigureOut">
              <a:rPr lang="es-ES" smtClean="0"/>
              <a:t>09/10/2016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90D5-B79B-43B1-94F6-7642F3A0314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47A1-260F-4BDC-BC85-3034183D534D}" type="datetimeFigureOut">
              <a:rPr lang="es-ES" smtClean="0"/>
              <a:t>09/10/2016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90D5-B79B-43B1-94F6-7642F3A0314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47A1-260F-4BDC-BC85-3034183D534D}" type="datetimeFigureOut">
              <a:rPr lang="es-ES" smtClean="0"/>
              <a:t>09/10/2016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90D5-B79B-43B1-94F6-7642F3A0314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47A1-260F-4BDC-BC85-3034183D534D}" type="datetimeFigureOut">
              <a:rPr lang="es-ES" smtClean="0"/>
              <a:t>09/10/2016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90D5-B79B-43B1-94F6-7642F3A0314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F47A1-260F-4BDC-BC85-3034183D534D}" type="datetimeFigureOut">
              <a:rPr lang="es-ES" smtClean="0"/>
              <a:t>09/10/2016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590D5-B79B-43B1-94F6-7642F3A0314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 dirty="0" smtClean="0">
                <a:solidFill>
                  <a:srgbClr val="003399"/>
                </a:solidFill>
              </a:rPr>
              <a:t> </a:t>
            </a:r>
            <a:endParaRPr lang="es-ES" sz="2000" b="1" i="1" dirty="0">
              <a:solidFill>
                <a:srgbClr val="003399"/>
              </a:solidFill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i="1" dirty="0" err="1" smtClean="0">
                <a:solidFill>
                  <a:srgbClr val="003399"/>
                </a:solidFill>
              </a:rPr>
              <a:t>Actualitat</a:t>
            </a:r>
            <a:r>
              <a:rPr lang="es-ES" sz="2400" b="1" i="1" dirty="0" smtClean="0">
                <a:solidFill>
                  <a:srgbClr val="003399"/>
                </a:solidFill>
              </a:rPr>
              <a:t> </a:t>
            </a:r>
            <a:r>
              <a:rPr lang="es-ES" sz="2400" b="1" i="1" dirty="0">
                <a:solidFill>
                  <a:srgbClr val="003399"/>
                </a:solidFill>
              </a:rPr>
              <a:t>de la </a:t>
            </a:r>
            <a:r>
              <a:rPr lang="es-ES" sz="2400" b="1" i="1" dirty="0" err="1">
                <a:solidFill>
                  <a:srgbClr val="003399"/>
                </a:solidFill>
              </a:rPr>
              <a:t>biologia</a:t>
            </a:r>
            <a:endParaRPr lang="es-ES" sz="2400" b="1" i="1" dirty="0">
              <a:solidFill>
                <a:srgbClr val="003399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4213" y="1700213"/>
            <a:ext cx="79914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a-ES" sz="2400" b="1" dirty="0" smtClean="0"/>
              <a:t>La biologia és un ciència actual en constant expansió.</a:t>
            </a:r>
          </a:p>
          <a:p>
            <a:pPr algn="l">
              <a:spcBef>
                <a:spcPct val="50000"/>
              </a:spcBef>
            </a:pPr>
            <a:endParaRPr lang="ca-ES" sz="2400" b="1" dirty="0" smtClean="0"/>
          </a:p>
          <a:p>
            <a:pPr algn="l">
              <a:spcBef>
                <a:spcPct val="50000"/>
              </a:spcBef>
            </a:pPr>
            <a:r>
              <a:rPr lang="ca-ES" sz="2400" b="1" dirty="0" smtClean="0"/>
              <a:t>Càncer, grip A, cèl·lules mare, genoma humà, nutrició, esport, infeccions, nous medicaments, </a:t>
            </a:r>
            <a:r>
              <a:rPr lang="ca-ES" sz="2400" b="1" dirty="0" err="1" smtClean="0"/>
              <a:t>nanotecnologia</a:t>
            </a:r>
            <a:r>
              <a:rPr lang="ca-ES" sz="2400" b="1" dirty="0" smtClean="0"/>
              <a:t> aplicada a la salut, organismes transgènics, biodiversitat, espècies en perill d’extinció, cultius marins, </a:t>
            </a:r>
            <a:r>
              <a:rPr lang="ca-ES" sz="2400" b="1" dirty="0" err="1" smtClean="0"/>
              <a:t>encalentiment</a:t>
            </a:r>
            <a:r>
              <a:rPr lang="ca-ES" sz="2400" b="1" dirty="0" smtClean="0"/>
              <a:t> global…</a:t>
            </a:r>
            <a:endParaRPr lang="ca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TP process"/>
          <p:cNvSpPr>
            <a:spLocks noChangeAspect="1" noChangeArrowheads="1"/>
          </p:cNvSpPr>
          <p:nvPr/>
        </p:nvSpPr>
        <p:spPr bwMode="auto">
          <a:xfrm>
            <a:off x="155575" y="-693738"/>
            <a:ext cx="41910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331640" y="754063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 smtClean="0"/>
              <a:t>No s’ha de pensar que perquè els alumnes siguin jovenets (6 a 11 anys) basta tenir pocs coneixements.</a:t>
            </a:r>
          </a:p>
          <a:p>
            <a:pPr algn="ctr"/>
            <a:endParaRPr lang="ca-ES" sz="2400" b="1" dirty="0" smtClean="0"/>
          </a:p>
          <a:p>
            <a:pPr algn="ctr"/>
            <a:r>
              <a:rPr lang="ca-ES" sz="2400" b="1" dirty="0" smtClean="0"/>
              <a:t>És a la inversa: s’han de tenir molts clars els conceptes biològics.</a:t>
            </a:r>
            <a:endParaRPr lang="ca-ES" sz="2400" b="1" dirty="0"/>
          </a:p>
        </p:txBody>
      </p:sp>
    </p:spTree>
    <p:extLst>
      <p:ext uri="{BB962C8B-B14F-4D97-AF65-F5344CB8AC3E}">
        <p14:creationId xmlns:p14="http://schemas.microsoft.com/office/powerpoint/2010/main" val="9017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260648"/>
            <a:ext cx="75608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/>
              <a:t>És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completament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necessari</a:t>
            </a:r>
            <a:r>
              <a:rPr lang="es-ES" sz="2400" b="1" dirty="0" smtClean="0"/>
              <a:t> que </a:t>
            </a:r>
            <a:r>
              <a:rPr lang="es-ES" sz="2400" b="1" dirty="0" err="1" smtClean="0"/>
              <a:t>els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docents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actualitzin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contínuament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els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seus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coneixements</a:t>
            </a:r>
            <a:r>
              <a:rPr lang="es-ES" sz="2400" b="1" dirty="0" smtClean="0"/>
              <a:t>!</a:t>
            </a:r>
          </a:p>
          <a:p>
            <a:pPr algn="ctr"/>
            <a:endParaRPr lang="es-ES" sz="2400" b="1" dirty="0"/>
          </a:p>
          <a:p>
            <a:pPr algn="ctr"/>
            <a:r>
              <a:rPr lang="es-ES" sz="2400" b="1" dirty="0" smtClean="0"/>
              <a:t>La </a:t>
            </a:r>
            <a:r>
              <a:rPr lang="es-ES" sz="2400" b="1" dirty="0" err="1" smtClean="0"/>
              <a:t>millor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eina</a:t>
            </a:r>
            <a:r>
              <a:rPr lang="es-ES" sz="2400" b="1" dirty="0" smtClean="0"/>
              <a:t>: </a:t>
            </a:r>
            <a:r>
              <a:rPr lang="es-ES" sz="2400" b="1" dirty="0" err="1" smtClean="0"/>
              <a:t>diaris</a:t>
            </a:r>
            <a:r>
              <a:rPr lang="es-ES" sz="2400" b="1" dirty="0" smtClean="0"/>
              <a:t>, web, revistes de </a:t>
            </a:r>
            <a:r>
              <a:rPr lang="es-ES" sz="2400" b="1" dirty="0" err="1" smtClean="0"/>
              <a:t>divulgació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televisió</a:t>
            </a:r>
            <a:r>
              <a:rPr lang="es-ES" sz="2400" b="1" dirty="0" smtClean="0"/>
              <a:t>,…</a:t>
            </a:r>
          </a:p>
          <a:p>
            <a:pPr algn="ctr"/>
            <a:endParaRPr lang="es-ES" sz="2400" b="1" dirty="0"/>
          </a:p>
          <a:p>
            <a:pPr algn="ctr"/>
            <a:endParaRPr lang="es-ES" sz="2400" b="1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1026" name="Picture 2" descr="C:\Users\uib\Desktop\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106" y="2752774"/>
            <a:ext cx="2448272" cy="332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://www.descargar.name/wp-content/uploads/2009/03/revista-muy-interesante-febrero-2009.jpg"/>
          <p:cNvSpPr>
            <a:spLocks noChangeAspect="1" noChangeArrowheads="1"/>
          </p:cNvSpPr>
          <p:nvPr/>
        </p:nvSpPr>
        <p:spPr bwMode="auto">
          <a:xfrm>
            <a:off x="155575" y="-1790700"/>
            <a:ext cx="29337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9" name="Picture 5" descr="C:\Users\uib\Desktop\revista-muy-interesante-febrero-2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09455"/>
            <a:ext cx="2361013" cy="30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0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ib\Desktop\ima22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2658988" cy="34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ib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82185"/>
            <a:ext cx="2841834" cy="351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5134329" cy="273630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3284984"/>
            <a:ext cx="5281439" cy="281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82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5019322" cy="267501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268760"/>
            <a:ext cx="5019322" cy="267501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212976"/>
            <a:ext cx="4600762" cy="24519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9843" y="4077072"/>
            <a:ext cx="5065415" cy="26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2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41" y="224543"/>
            <a:ext cx="4323645" cy="23042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376671"/>
            <a:ext cx="4593873" cy="24482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140968"/>
            <a:ext cx="4188532" cy="22322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557" y="3859203"/>
            <a:ext cx="4556252" cy="242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4664"/>
            <a:ext cx="4053417" cy="21602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954384"/>
            <a:ext cx="4993407" cy="26612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78" y="4005064"/>
            <a:ext cx="3938411" cy="209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732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118</Words>
  <Application>Microsoft Office PowerPoint</Application>
  <PresentationFormat>Presentación en pantalla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Windows7</dc:creator>
  <cp:lastModifiedBy>uib</cp:lastModifiedBy>
  <cp:revision>12</cp:revision>
  <dcterms:created xsi:type="dcterms:W3CDTF">2012-07-03T16:20:06Z</dcterms:created>
  <dcterms:modified xsi:type="dcterms:W3CDTF">2016-10-09T16:32:41Z</dcterms:modified>
</cp:coreProperties>
</file>