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319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040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6202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070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755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788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400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41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965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06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7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F7959-971E-42FC-9C3B-8EF96D68C00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1978-CE1B-465B-9877-B22FACEF41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043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614311" y="620889"/>
            <a:ext cx="835377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i="1" dirty="0" err="1" smtClean="0"/>
              <a:t>Unitat</a:t>
            </a:r>
            <a:endParaRPr lang="es-ES" sz="2000" b="1" i="1" dirty="0" smtClean="0"/>
          </a:p>
          <a:p>
            <a:endParaRPr lang="es-ES" sz="2000" b="1" dirty="0"/>
          </a:p>
          <a:p>
            <a:r>
              <a:rPr lang="es-ES" sz="2000" b="1" dirty="0" err="1" smtClean="0"/>
              <a:t>Tots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comparteixen</a:t>
            </a:r>
            <a:r>
              <a:rPr lang="es-ES" sz="2000" b="1" dirty="0" smtClean="0"/>
              <a:t> les </a:t>
            </a:r>
            <a:r>
              <a:rPr lang="es-ES" sz="2000" b="1" dirty="0" err="1" smtClean="0"/>
              <a:t>mateixes</a:t>
            </a:r>
            <a:r>
              <a:rPr lang="es-ES" sz="2000" b="1" dirty="0" smtClean="0"/>
              <a:t> estructures i procesos. Del </a:t>
            </a:r>
            <a:r>
              <a:rPr lang="es-ES" sz="2000" b="1" dirty="0" err="1" smtClean="0"/>
              <a:t>bacteri</a:t>
            </a:r>
            <a:r>
              <a:rPr lang="es-ES" sz="2000" b="1" dirty="0" smtClean="0"/>
              <a:t> a </a:t>
            </a:r>
            <a:r>
              <a:rPr lang="es-ES" sz="2000" b="1" dirty="0" err="1" smtClean="0"/>
              <a:t>l’elefant</a:t>
            </a:r>
            <a:r>
              <a:rPr lang="es-ES" sz="2000" b="1" dirty="0" smtClean="0"/>
              <a:t> o a les </a:t>
            </a:r>
            <a:r>
              <a:rPr lang="es-ES" sz="2000" b="1" dirty="0" err="1" smtClean="0"/>
              <a:t>balenes</a:t>
            </a:r>
            <a:r>
              <a:rPr lang="es-ES" sz="2000" b="1" dirty="0" smtClean="0"/>
              <a:t>.</a:t>
            </a:r>
          </a:p>
          <a:p>
            <a:endParaRPr lang="es-E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, de </a:t>
            </a:r>
            <a:r>
              <a:rPr lang="es-ES" sz="2000" b="1" dirty="0" err="1" smtClean="0"/>
              <a:t>l’àtom</a:t>
            </a:r>
            <a:r>
              <a:rPr lang="es-ES" sz="2000" b="1" dirty="0" smtClean="0"/>
              <a:t> a </a:t>
            </a:r>
            <a:r>
              <a:rPr lang="es-ES" sz="2000" b="1" dirty="0" err="1" smtClean="0"/>
              <a:t>l’individu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són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formats</a:t>
            </a:r>
            <a:r>
              <a:rPr lang="es-ES" sz="2000" b="1" dirty="0" smtClean="0"/>
              <a:t> per estructures </a:t>
            </a:r>
            <a:r>
              <a:rPr lang="es-ES" sz="2000" b="1" dirty="0" err="1" smtClean="0"/>
              <a:t>biològiques</a:t>
            </a:r>
            <a:r>
              <a:rPr lang="es-ES" sz="2000" b="1" dirty="0" smtClean="0"/>
              <a:t> que </a:t>
            </a:r>
            <a:r>
              <a:rPr lang="es-ES" sz="2000" b="1" dirty="0" err="1" smtClean="0"/>
              <a:t>realitzen</a:t>
            </a:r>
            <a:r>
              <a:rPr lang="es-ES" sz="2000" b="1" dirty="0" smtClean="0"/>
              <a:t> un </a:t>
            </a:r>
            <a:r>
              <a:rPr lang="es-ES" sz="2000" b="1" dirty="0" err="1" smtClean="0"/>
              <a:t>conjunt</a:t>
            </a:r>
            <a:r>
              <a:rPr lang="es-ES" sz="2000" b="1" dirty="0" smtClean="0"/>
              <a:t> de procesos que </a:t>
            </a:r>
            <a:r>
              <a:rPr lang="es-ES" sz="2000" b="1" dirty="0" err="1" smtClean="0"/>
              <a:t>els</a:t>
            </a:r>
            <a:r>
              <a:rPr lang="es-ES" sz="2000" b="1" dirty="0" smtClean="0"/>
              <a:t> hi </a:t>
            </a:r>
            <a:r>
              <a:rPr lang="es-ES" sz="2000" b="1" dirty="0" err="1" smtClean="0"/>
              <a:t>permeten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desenvolupar</a:t>
            </a:r>
            <a:r>
              <a:rPr lang="es-ES" sz="2000" b="1" dirty="0" smtClean="0"/>
              <a:t> les </a:t>
            </a:r>
            <a:r>
              <a:rPr lang="es-ES" sz="2000" b="1" dirty="0" err="1" smtClean="0"/>
              <a:t>seves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activitats</a:t>
            </a:r>
            <a:r>
              <a:rPr lang="es-ES" sz="2000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Crèixer</a:t>
            </a:r>
            <a:r>
              <a:rPr lang="es-ES" sz="2000" b="1" dirty="0" smtClean="0"/>
              <a:t> i </a:t>
            </a:r>
            <a:r>
              <a:rPr lang="es-ES" sz="2000" b="1" dirty="0" err="1" smtClean="0"/>
              <a:t>desenvolupar</a:t>
            </a:r>
            <a:r>
              <a:rPr lang="es-ES" sz="2000" b="1" dirty="0" smtClean="0"/>
              <a:t>-se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Processar</a:t>
            </a:r>
            <a:r>
              <a:rPr lang="es-ES" sz="2000" b="1" dirty="0" smtClean="0"/>
              <a:t> la información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Organitzar</a:t>
            </a:r>
            <a:r>
              <a:rPr lang="es-ES" sz="2000" b="1" dirty="0" smtClean="0"/>
              <a:t> el flux de </a:t>
            </a:r>
            <a:r>
              <a:rPr lang="es-ES" sz="2000" b="1" dirty="0" err="1" smtClean="0"/>
              <a:t>matèria</a:t>
            </a:r>
            <a:r>
              <a:rPr lang="es-ES" sz="2000" b="1" dirty="0" smtClean="0"/>
              <a:t> i </a:t>
            </a:r>
            <a:r>
              <a:rPr lang="es-ES" sz="2000" b="1" dirty="0" err="1" smtClean="0"/>
              <a:t>energia</a:t>
            </a:r>
            <a:endParaRPr lang="es-E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89567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2</cp:revision>
  <dcterms:created xsi:type="dcterms:W3CDTF">2016-10-09T09:46:17Z</dcterms:created>
  <dcterms:modified xsi:type="dcterms:W3CDTF">2016-10-09T09:47:33Z</dcterms:modified>
</cp:coreProperties>
</file>