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79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77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36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339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87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164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428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516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244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124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113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B91E-8F01-4BA6-AFFF-9C14ADA2E3EF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1EB25-6024-4CEE-835C-33526DD9DC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06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636888" y="541867"/>
            <a:ext cx="877146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i="1" dirty="0" err="1" smtClean="0"/>
              <a:t>Canvi</a:t>
            </a:r>
            <a:endParaRPr lang="es-ES" sz="2000" b="1" i="1" dirty="0" smtClean="0"/>
          </a:p>
          <a:p>
            <a:endParaRPr lang="es-ES" sz="2000" b="1" dirty="0"/>
          </a:p>
          <a:p>
            <a:r>
              <a:rPr lang="es-ES" sz="2000" b="1" dirty="0" smtClean="0"/>
              <a:t>Una característica de la vida </a:t>
            </a:r>
            <a:r>
              <a:rPr lang="es-ES" sz="2000" b="1" dirty="0" err="1" smtClean="0"/>
              <a:t>és</a:t>
            </a:r>
            <a:r>
              <a:rPr lang="es-ES" sz="2000" b="1" dirty="0" smtClean="0"/>
              <a:t> el </a:t>
            </a:r>
            <a:r>
              <a:rPr lang="es-ES" sz="2000" b="1" dirty="0" err="1" smtClean="0"/>
              <a:t>seu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canvi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constant</a:t>
            </a:r>
            <a:r>
              <a:rPr lang="es-ES" sz="2000" b="1" dirty="0" smtClean="0"/>
              <a:t> al que </a:t>
            </a:r>
            <a:r>
              <a:rPr lang="es-ES" sz="2000" b="1" dirty="0" err="1" smtClean="0"/>
              <a:t>anomenam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evolució</a:t>
            </a:r>
            <a:r>
              <a:rPr lang="es-ES" sz="2000" b="1" dirty="0" smtClean="0"/>
              <a:t>.</a:t>
            </a:r>
          </a:p>
          <a:p>
            <a:endParaRPr lang="es-E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/>
              <a:t>Justifica totes les </a:t>
            </a:r>
            <a:r>
              <a:rPr lang="es-ES" sz="2000" b="1" dirty="0" err="1" smtClean="0"/>
              <a:t>característiques</a:t>
            </a:r>
            <a:r>
              <a:rPr lang="es-ES" sz="2000" b="1" dirty="0" smtClean="0"/>
              <a:t> de la vida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/>
              <a:t>El </a:t>
            </a:r>
            <a:r>
              <a:rPr lang="es-ES" sz="2000" b="1" dirty="0" err="1" smtClean="0"/>
              <a:t>mecanisme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canvi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s’explica</a:t>
            </a:r>
            <a:r>
              <a:rPr lang="es-ES" sz="2000" b="1" dirty="0" smtClean="0"/>
              <a:t> per la </a:t>
            </a:r>
            <a:r>
              <a:rPr lang="es-ES" sz="2000" b="1" i="1" dirty="0" err="1" smtClean="0"/>
              <a:t>Teoria</a:t>
            </a:r>
            <a:r>
              <a:rPr lang="es-ES" sz="2000" b="1" i="1" dirty="0" smtClean="0"/>
              <a:t> de la </a:t>
            </a:r>
            <a:r>
              <a:rPr lang="es-ES" sz="2000" b="1" i="1" dirty="0" err="1" smtClean="0"/>
              <a:t>selecció</a:t>
            </a:r>
            <a:r>
              <a:rPr lang="es-ES" sz="2000" b="1" i="1" dirty="0" smtClean="0"/>
              <a:t> natural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/>
              <a:t>Fa </a:t>
            </a:r>
            <a:r>
              <a:rPr lang="es-ES" sz="2000" b="1" dirty="0" err="1" smtClean="0"/>
              <a:t>evident</a:t>
            </a:r>
            <a:r>
              <a:rPr lang="es-ES" sz="2000" b="1" dirty="0" smtClean="0"/>
              <a:t> que </a:t>
            </a:r>
            <a:r>
              <a:rPr lang="es-ES" sz="2000" b="1" dirty="0" err="1" smtClean="0"/>
              <a:t>tots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tenen</a:t>
            </a:r>
            <a:r>
              <a:rPr lang="es-ES" sz="2000" b="1" dirty="0" smtClean="0"/>
              <a:t> un </a:t>
            </a:r>
            <a:r>
              <a:rPr lang="es-ES" sz="2000" b="1" dirty="0" err="1" smtClean="0"/>
              <a:t>ancestre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comú</a:t>
            </a:r>
            <a:r>
              <a:rPr lang="es-ES" sz="2000" b="1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/>
              <a:t>Explica les </a:t>
            </a:r>
            <a:r>
              <a:rPr lang="es-ES" sz="2000" b="1" dirty="0" err="1" smtClean="0"/>
              <a:t>diverses</a:t>
            </a:r>
            <a:r>
              <a:rPr lang="es-ES" sz="2000" b="1" dirty="0" smtClean="0"/>
              <a:t> estructures i procesos </a:t>
            </a:r>
            <a:r>
              <a:rPr lang="es-ES" sz="2000" b="1" dirty="0" err="1" smtClean="0"/>
              <a:t>dels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/>
              <a:t>Evidencia la </a:t>
            </a:r>
            <a:r>
              <a:rPr lang="es-ES" sz="2000" b="1" dirty="0" err="1" smtClean="0"/>
              <a:t>improtància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l’adaptació</a:t>
            </a:r>
            <a:r>
              <a:rPr lang="es-ES" sz="2000" b="1" dirty="0" smtClean="0"/>
              <a:t> biológica al </a:t>
            </a:r>
            <a:r>
              <a:rPr lang="es-ES" sz="2000" b="1" dirty="0" err="1" smtClean="0"/>
              <a:t>medi</a:t>
            </a:r>
            <a:endParaRPr lang="es-ES" sz="2000" b="1" dirty="0" smtClean="0"/>
          </a:p>
          <a:p>
            <a:endParaRPr lang="es-ES" dirty="0" smtClean="0"/>
          </a:p>
          <a:p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2622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64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2016-10-09T09:31:11Z</dcterms:created>
  <dcterms:modified xsi:type="dcterms:W3CDTF">2016-10-09T09:36:54Z</dcterms:modified>
</cp:coreProperties>
</file>