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3E28-15FF-4FFC-AFB6-A1FD0E5DB3B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38A0-0E6E-4AC4-8EFD-0C1740CBF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782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3E28-15FF-4FFC-AFB6-A1FD0E5DB3B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38A0-0E6E-4AC4-8EFD-0C1740CBF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033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3E28-15FF-4FFC-AFB6-A1FD0E5DB3B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38A0-0E6E-4AC4-8EFD-0C1740CBF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218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3E28-15FF-4FFC-AFB6-A1FD0E5DB3B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38A0-0E6E-4AC4-8EFD-0C1740CBF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30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3E28-15FF-4FFC-AFB6-A1FD0E5DB3B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38A0-0E6E-4AC4-8EFD-0C1740CBF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569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3E28-15FF-4FFC-AFB6-A1FD0E5DB3B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38A0-0E6E-4AC4-8EFD-0C1740CBF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51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3E28-15FF-4FFC-AFB6-A1FD0E5DB3B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38A0-0E6E-4AC4-8EFD-0C1740CBF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0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3E28-15FF-4FFC-AFB6-A1FD0E5DB3B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38A0-0E6E-4AC4-8EFD-0C1740CBF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638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3E28-15FF-4FFC-AFB6-A1FD0E5DB3B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38A0-0E6E-4AC4-8EFD-0C1740CBF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80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3E28-15FF-4FFC-AFB6-A1FD0E5DB3B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38A0-0E6E-4AC4-8EFD-0C1740CBF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083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3E28-15FF-4FFC-AFB6-A1FD0E5DB3B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38A0-0E6E-4AC4-8EFD-0C1740CBF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136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F3E28-15FF-4FFC-AFB6-A1FD0E5DB3B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E38A0-0E6E-4AC4-8EFD-0C1740CBF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09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65956" y="654756"/>
            <a:ext cx="8737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b="1" i="1" dirty="0" smtClean="0"/>
              <a:t>Biologia en context</a:t>
            </a:r>
          </a:p>
          <a:p>
            <a:endParaRPr lang="ca-ES" i="1" dirty="0" smtClean="0"/>
          </a:p>
          <a:p>
            <a:r>
              <a:rPr lang="ca-ES" sz="2800" b="1" dirty="0" smtClean="0"/>
              <a:t>En biologia en context es veu cada concepte biològic dins el marc general en el que actua.</a:t>
            </a:r>
          </a:p>
          <a:p>
            <a:r>
              <a:rPr lang="ca-ES" sz="2800" b="1" dirty="0" smtClean="0"/>
              <a:t>En comptes d’estudiar cada concepte (cèl·lula, teixit, sistema) de manera aïllada es proposa estudiar la relació d’aquests conceptes entre sí. </a:t>
            </a:r>
          </a:p>
          <a:p>
            <a:endParaRPr lang="ca-ES" sz="2800" b="1" dirty="0"/>
          </a:p>
          <a:p>
            <a:r>
              <a:rPr lang="ca-ES" sz="2800" b="1" dirty="0" smtClean="0"/>
              <a:t>I, també, relacionar-los amb altres conceptes encara que no siguin propis de la biologia.</a:t>
            </a:r>
            <a:endParaRPr lang="ca-ES" sz="2800" b="1" dirty="0"/>
          </a:p>
        </p:txBody>
      </p:sp>
    </p:spTree>
    <p:extLst>
      <p:ext uri="{BB962C8B-B14F-4D97-AF65-F5344CB8AC3E}">
        <p14:creationId xmlns:p14="http://schemas.microsoft.com/office/powerpoint/2010/main" val="142623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56267" y="948267"/>
            <a:ext cx="934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b="1" i="1" dirty="0" smtClean="0"/>
              <a:t>Exemples:</a:t>
            </a:r>
          </a:p>
          <a:p>
            <a:r>
              <a:rPr lang="ca-ES" sz="2800" b="1" i="1" dirty="0" smtClean="0"/>
              <a:t>Sistemes humans</a:t>
            </a:r>
            <a:endParaRPr lang="ca-ES" sz="2800" b="1" dirty="0" smtClean="0"/>
          </a:p>
          <a:p>
            <a:r>
              <a:rPr lang="ca-ES" sz="2400" b="1" dirty="0" smtClean="0"/>
              <a:t>Estudiar els sistemes humans no just de manera individualitzada sinó en relació als altres sistemes.</a:t>
            </a:r>
          </a:p>
          <a:p>
            <a:endParaRPr lang="ca-ES" sz="2400" b="1" dirty="0" smtClean="0"/>
          </a:p>
          <a:p>
            <a:r>
              <a:rPr lang="ca-ES" sz="2400" b="1" dirty="0" smtClean="0"/>
              <a:t>Dins cada sistema reconèixer quina és la funció que fan els teixits i les cèl·lules que formen part d’aquest sistema.</a:t>
            </a:r>
          </a:p>
          <a:p>
            <a:endParaRPr lang="ca-ES" sz="2400" b="1" dirty="0"/>
          </a:p>
          <a:p>
            <a:r>
              <a:rPr lang="ca-ES" sz="2400" b="1" i="1" dirty="0" smtClean="0"/>
              <a:t>Nutrició</a:t>
            </a:r>
          </a:p>
          <a:p>
            <a:r>
              <a:rPr lang="ca-ES" sz="2400" b="1" dirty="0" smtClean="0"/>
              <a:t>Estudiar l’alimentació pròpia.</a:t>
            </a:r>
          </a:p>
          <a:p>
            <a:r>
              <a:rPr lang="ca-ES" sz="2400" b="1" dirty="0" smtClean="0"/>
              <a:t>Relacionar-la amb la fam en el món</a:t>
            </a:r>
          </a:p>
          <a:p>
            <a:r>
              <a:rPr lang="ca-ES" sz="2400" b="1" dirty="0" smtClean="0"/>
              <a:t>Relacionar-la amb la cultura popular (alimentació en altres </a:t>
            </a:r>
            <a:r>
              <a:rPr lang="ca-ES" sz="2400" b="1" dirty="0" smtClean="0"/>
              <a:t>països; què </a:t>
            </a:r>
            <a:r>
              <a:rPr lang="ca-ES" sz="2400" b="1" dirty="0" smtClean="0"/>
              <a:t>mengen a les </a:t>
            </a:r>
            <a:r>
              <a:rPr lang="ca-ES" sz="2400" b="1" dirty="0" err="1" smtClean="0"/>
              <a:t>rondaies</a:t>
            </a:r>
            <a:r>
              <a:rPr lang="ca-ES" sz="2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919735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133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4</cp:revision>
  <dcterms:created xsi:type="dcterms:W3CDTF">2016-10-08T10:49:27Z</dcterms:created>
  <dcterms:modified xsi:type="dcterms:W3CDTF">2016-10-10T11:02:36Z</dcterms:modified>
</cp:coreProperties>
</file>