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5" autoAdjust="0"/>
    <p:restoredTop sz="94660"/>
  </p:normalViewPr>
  <p:slideViewPr>
    <p:cSldViewPr snapToGrid="0">
      <p:cViewPr varScale="1">
        <p:scale>
          <a:sx n="85" d="100"/>
          <a:sy n="85" d="100"/>
        </p:scale>
        <p:origin x="9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B502E-D488-40D5-8FC3-CA4A5AD96C86}" type="datetimeFigureOut">
              <a:rPr lang="es-ES" smtClean="0"/>
              <a:t>09/10/2016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D254A-1992-4407-8A14-D91C5E6CCCC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352596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B502E-D488-40D5-8FC3-CA4A5AD96C86}" type="datetimeFigureOut">
              <a:rPr lang="es-ES" smtClean="0"/>
              <a:t>09/10/2016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D254A-1992-4407-8A14-D91C5E6CCCC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838689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B502E-D488-40D5-8FC3-CA4A5AD96C86}" type="datetimeFigureOut">
              <a:rPr lang="es-ES" smtClean="0"/>
              <a:t>09/10/2016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D254A-1992-4407-8A14-D91C5E6CCCC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736557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B502E-D488-40D5-8FC3-CA4A5AD96C86}" type="datetimeFigureOut">
              <a:rPr lang="es-ES" smtClean="0"/>
              <a:t>09/10/2016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D254A-1992-4407-8A14-D91C5E6CCCC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044929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B502E-D488-40D5-8FC3-CA4A5AD96C86}" type="datetimeFigureOut">
              <a:rPr lang="es-ES" smtClean="0"/>
              <a:t>09/10/2016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D254A-1992-4407-8A14-D91C5E6CCCC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715222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B502E-D488-40D5-8FC3-CA4A5AD96C86}" type="datetimeFigureOut">
              <a:rPr lang="es-ES" smtClean="0"/>
              <a:t>09/10/2016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D254A-1992-4407-8A14-D91C5E6CCCC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240198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B502E-D488-40D5-8FC3-CA4A5AD96C86}" type="datetimeFigureOut">
              <a:rPr lang="es-ES" smtClean="0"/>
              <a:t>09/10/2016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D254A-1992-4407-8A14-D91C5E6CCCC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216599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B502E-D488-40D5-8FC3-CA4A5AD96C86}" type="datetimeFigureOut">
              <a:rPr lang="es-ES" smtClean="0"/>
              <a:t>09/10/2016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D254A-1992-4407-8A14-D91C5E6CCCC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176127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B502E-D488-40D5-8FC3-CA4A5AD96C86}" type="datetimeFigureOut">
              <a:rPr lang="es-ES" smtClean="0"/>
              <a:t>09/10/2016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D254A-1992-4407-8A14-D91C5E6CCCC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111215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B502E-D488-40D5-8FC3-CA4A5AD96C86}" type="datetimeFigureOut">
              <a:rPr lang="es-ES" smtClean="0"/>
              <a:t>09/10/2016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D254A-1992-4407-8A14-D91C5E6CCCC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61231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B502E-D488-40D5-8FC3-CA4A5AD96C86}" type="datetimeFigureOut">
              <a:rPr lang="es-ES" smtClean="0"/>
              <a:t>09/10/2016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D254A-1992-4407-8A14-D91C5E6CCCC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937118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4B502E-D488-40D5-8FC3-CA4A5AD96C86}" type="datetimeFigureOut">
              <a:rPr lang="es-ES" smtClean="0"/>
              <a:t>09/10/2016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4D254A-1992-4407-8A14-D91C5E6CCCC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939012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gif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uib\Desktop\ima11ge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3592" y="764704"/>
            <a:ext cx="3168352" cy="23946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C:\Users\uib\Desktop\451.jpe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79977" y="917930"/>
            <a:ext cx="3056189" cy="20882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3" name="Picture 5" descr="C:\Users\uib\Desktop\imageees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9536" y="3729073"/>
            <a:ext cx="4263850" cy="20789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1 CuadroTexto"/>
          <p:cNvSpPr txBox="1"/>
          <p:nvPr/>
        </p:nvSpPr>
        <p:spPr>
          <a:xfrm>
            <a:off x="2556328" y="195020"/>
            <a:ext cx="735609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200" b="1" dirty="0"/>
              <a:t>La </a:t>
            </a:r>
            <a:r>
              <a:rPr lang="es-ES" sz="3200" b="1" dirty="0" err="1"/>
              <a:t>respiració</a:t>
            </a:r>
            <a:r>
              <a:rPr lang="es-ES" sz="3200" b="1" dirty="0"/>
              <a:t> </a:t>
            </a:r>
            <a:r>
              <a:rPr lang="es-ES" sz="3200" b="1" dirty="0" err="1"/>
              <a:t>cel·lular</a:t>
            </a:r>
            <a:endParaRPr lang="es-ES" sz="3200" b="1" dirty="0"/>
          </a:p>
        </p:txBody>
      </p:sp>
      <p:pic>
        <p:nvPicPr>
          <p:cNvPr id="8" name="Picture 4" descr="Resultado de imagen de cellular respiration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4033" y="3647791"/>
            <a:ext cx="2973765" cy="21602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77653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</Words>
  <Application>Microsoft Office PowerPoint</Application>
  <PresentationFormat>Panorámica</PresentationFormat>
  <Paragraphs>1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>UIB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uib</dc:creator>
  <cp:lastModifiedBy>uib</cp:lastModifiedBy>
  <cp:revision>1</cp:revision>
  <dcterms:created xsi:type="dcterms:W3CDTF">2016-10-08T08:52:41Z</dcterms:created>
  <dcterms:modified xsi:type="dcterms:W3CDTF">2016-10-09T19:06:10Z</dcterms:modified>
</cp:coreProperties>
</file>