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60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10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44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25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16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58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47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16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53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5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4F94E-9576-4256-8A06-AE73A5F90BBE}" type="datetimeFigureOut">
              <a:rPr lang="es-ES" smtClean="0"/>
              <a:t>08/10/2016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AD50-EBEC-400D-B603-C91527BBE5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8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91556" y="2013426"/>
            <a:ext cx="6096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800" b="1" dirty="0" smtClean="0"/>
              <a:t>C</a:t>
            </a:r>
          </a:p>
          <a:p>
            <a:pPr algn="ctr"/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endParaRPr lang="es-ES" sz="2800" b="1" dirty="0" smtClean="0"/>
          </a:p>
          <a:p>
            <a:endParaRPr lang="es-ES" sz="2800" b="1" dirty="0" smtClean="0"/>
          </a:p>
          <a:p>
            <a:endParaRPr lang="es-ES" sz="2800" b="1" dirty="0"/>
          </a:p>
          <a:p>
            <a:endParaRPr lang="es-ES" sz="2800" b="1" dirty="0" smtClean="0"/>
          </a:p>
          <a:p>
            <a:r>
              <a:rPr lang="es-ES" sz="2800" b="1" dirty="0" smtClean="0"/>
              <a:t>T                                                                    </a:t>
            </a:r>
            <a:r>
              <a:rPr lang="es-ES" sz="3200" b="1" dirty="0" smtClean="0"/>
              <a:t>s </a:t>
            </a:r>
            <a:r>
              <a:rPr lang="es-ES" sz="2800" b="1" dirty="0" smtClean="0"/>
              <a:t>                                                                                                      </a:t>
            </a:r>
            <a:endParaRPr lang="es-ES" sz="2800" b="1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6343650" y="2583180"/>
            <a:ext cx="2068830" cy="22288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H="1">
            <a:off x="3337560" y="2583180"/>
            <a:ext cx="2286000" cy="23774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4103370" y="5223510"/>
            <a:ext cx="4178724" cy="457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223010" y="217170"/>
            <a:ext cx="10675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/>
              <a:t>La relació entre ciència, tecnologia i societat ajuda a la comprensió  del món</a:t>
            </a:r>
          </a:p>
          <a:p>
            <a:r>
              <a:rPr lang="ca-ES" sz="2400" b="1" dirty="0" smtClean="0"/>
              <a:t>S’aconsegueix que l’aula no sigui una bombolla exòtica dins el món real,</a:t>
            </a:r>
          </a:p>
          <a:p>
            <a:r>
              <a:rPr lang="ca-ES" sz="2400" b="1" dirty="0" smtClean="0"/>
              <a:t>un lloc on es parla de coses que just són importants dins la mateixa classe.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16791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2016-10-08T09:55:50Z</dcterms:created>
  <dcterms:modified xsi:type="dcterms:W3CDTF">2016-10-08T10:06:02Z</dcterms:modified>
</cp:coreProperties>
</file>