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C6FC0-B4FD-414E-B6A5-7A447EC76B05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C5850-6FBF-4553-BD0D-A424C0BB78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1711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C6FC0-B4FD-414E-B6A5-7A447EC76B05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C5850-6FBF-4553-BD0D-A424C0BB78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0174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C6FC0-B4FD-414E-B6A5-7A447EC76B05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C5850-6FBF-4553-BD0D-A424C0BB78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1435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C6FC0-B4FD-414E-B6A5-7A447EC76B05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C5850-6FBF-4553-BD0D-A424C0BB78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6122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C6FC0-B4FD-414E-B6A5-7A447EC76B05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C5850-6FBF-4553-BD0D-A424C0BB78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713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C6FC0-B4FD-414E-B6A5-7A447EC76B05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C5850-6FBF-4553-BD0D-A424C0BB78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3248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C6FC0-B4FD-414E-B6A5-7A447EC76B05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C5850-6FBF-4553-BD0D-A424C0BB78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4014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C6FC0-B4FD-414E-B6A5-7A447EC76B05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C5850-6FBF-4553-BD0D-A424C0BB78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5592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C6FC0-B4FD-414E-B6A5-7A447EC76B05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C5850-6FBF-4553-BD0D-A424C0BB78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9571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C6FC0-B4FD-414E-B6A5-7A447EC76B05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C5850-6FBF-4553-BD0D-A424C0BB78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2643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C6FC0-B4FD-414E-B6A5-7A447EC76B05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C5850-6FBF-4553-BD0D-A424C0BB78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2817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C6FC0-B4FD-414E-B6A5-7A447EC76B05}" type="datetimeFigureOut">
              <a:rPr lang="es-ES" smtClean="0"/>
              <a:t>06/11/2012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C5850-6FBF-4553-BD0D-A424C0BB78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2470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Formació de biomolècules</a:t>
            </a:r>
          </a:p>
        </p:txBody>
      </p:sp>
      <p:pic>
        <p:nvPicPr>
          <p:cNvPr id="19460" name="Picture 4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98763" y="1600200"/>
            <a:ext cx="3544887" cy="45259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069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755650" y="692150"/>
            <a:ext cx="7993063" cy="538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400" b="1"/>
              <a:t>Tipus de composts als organismes</a:t>
            </a:r>
          </a:p>
          <a:p>
            <a:pPr algn="ctr">
              <a:spcBef>
                <a:spcPct val="50000"/>
              </a:spcBef>
            </a:pPr>
            <a:endParaRPr lang="es-ES" sz="2400" b="1"/>
          </a:p>
          <a:p>
            <a:pPr algn="ctr">
              <a:spcBef>
                <a:spcPct val="50000"/>
              </a:spcBef>
            </a:pPr>
            <a:r>
              <a:rPr lang="es-ES" sz="2400" b="1" i="1">
                <a:solidFill>
                  <a:srgbClr val="FF3300"/>
                </a:solidFill>
              </a:rPr>
              <a:t>Inorgànics:</a:t>
            </a:r>
            <a:r>
              <a:rPr lang="es-ES" sz="2400" b="1" i="1"/>
              <a:t> </a:t>
            </a:r>
          </a:p>
          <a:p>
            <a:pPr algn="ctr">
              <a:spcBef>
                <a:spcPct val="50000"/>
              </a:spcBef>
            </a:pPr>
            <a:r>
              <a:rPr lang="es-ES" sz="2400" b="1"/>
              <a:t>Aigua, ions, sals</a:t>
            </a:r>
          </a:p>
          <a:p>
            <a:pPr algn="ctr">
              <a:spcBef>
                <a:spcPct val="50000"/>
              </a:spcBef>
            </a:pPr>
            <a:endParaRPr lang="es-ES" sz="2400" b="1"/>
          </a:p>
          <a:p>
            <a:pPr algn="ctr">
              <a:spcBef>
                <a:spcPct val="50000"/>
              </a:spcBef>
            </a:pPr>
            <a:r>
              <a:rPr lang="es-ES" sz="2400" b="1" i="1">
                <a:solidFill>
                  <a:srgbClr val="FF3300"/>
                </a:solidFill>
              </a:rPr>
              <a:t>Orgànics:</a:t>
            </a:r>
          </a:p>
          <a:p>
            <a:pPr algn="ctr">
              <a:spcBef>
                <a:spcPct val="50000"/>
              </a:spcBef>
            </a:pPr>
            <a:r>
              <a:rPr lang="es-ES" sz="2400" b="1"/>
              <a:t>Glúcids</a:t>
            </a:r>
          </a:p>
          <a:p>
            <a:pPr algn="ctr">
              <a:spcBef>
                <a:spcPct val="50000"/>
              </a:spcBef>
            </a:pPr>
            <a:r>
              <a:rPr lang="es-ES" sz="2400" b="1"/>
              <a:t>Lípids</a:t>
            </a:r>
          </a:p>
          <a:p>
            <a:pPr algn="ctr">
              <a:spcBef>
                <a:spcPct val="50000"/>
              </a:spcBef>
            </a:pPr>
            <a:r>
              <a:rPr lang="es-ES" sz="2400" b="1"/>
              <a:t>Proteïnes</a:t>
            </a:r>
          </a:p>
          <a:p>
            <a:pPr algn="ctr">
              <a:spcBef>
                <a:spcPct val="50000"/>
              </a:spcBef>
            </a:pPr>
            <a:r>
              <a:rPr lang="es-ES" sz="2400" b="1"/>
              <a:t>Àcids nucleics</a:t>
            </a:r>
          </a:p>
        </p:txBody>
      </p:sp>
    </p:spTree>
    <p:extLst>
      <p:ext uri="{BB962C8B-B14F-4D97-AF65-F5344CB8AC3E}">
        <p14:creationId xmlns:p14="http://schemas.microsoft.com/office/powerpoint/2010/main" val="212932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</Words>
  <Application>Microsoft Office PowerPoint</Application>
  <PresentationFormat>Presentación en pantalla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Formació de biomolècules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Formació de biomolècules</dc:title>
  <dc:creator>uib</dc:creator>
  <cp:lastModifiedBy>uib</cp:lastModifiedBy>
  <cp:revision>1</cp:revision>
  <dcterms:created xsi:type="dcterms:W3CDTF">2012-11-06T13:16:41Z</dcterms:created>
  <dcterms:modified xsi:type="dcterms:W3CDTF">2012-11-06T13:18:34Z</dcterms:modified>
</cp:coreProperties>
</file>