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90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205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521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5D07D8-05D3-4E2E-A21E-1A753F1F536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61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42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18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177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56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55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39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69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55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743C-0F35-4E23-A65D-61BEDB98D36B}" type="datetimeFigureOut">
              <a:rPr lang="es-ES" smtClean="0"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5219-361E-400F-A1F4-8AB35852DE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65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Àtoms</a:t>
            </a:r>
          </a:p>
        </p:txBody>
      </p:sp>
      <p:pic>
        <p:nvPicPr>
          <p:cNvPr id="307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2276475"/>
            <a:ext cx="5976938" cy="302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6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87318"/>
            <a:ext cx="7017438" cy="50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8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49275"/>
            <a:ext cx="8077200" cy="460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4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Bioelements</a:t>
            </a:r>
          </a:p>
        </p:txBody>
      </p:sp>
      <p:pic>
        <p:nvPicPr>
          <p:cNvPr id="5124" name="Picture 4" descr="Diapositiva14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700213"/>
            <a:ext cx="8497887" cy="4886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6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Tipus de bioelements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a-ES" sz="2800" b="1"/>
              <a:t>Classificació dels bioelements per la seva abundància en la matèria viva</a:t>
            </a:r>
          </a:p>
          <a:p>
            <a:pPr algn="ctr"/>
            <a:r>
              <a:rPr lang="en-GB" sz="2800" i="1"/>
              <a:t>Bioelements primaris</a:t>
            </a:r>
            <a:endParaRPr lang="es-ES" sz="2800" b="1"/>
          </a:p>
          <a:p>
            <a:pPr algn="ctr"/>
            <a:r>
              <a:rPr lang="ca-ES" sz="2800"/>
              <a:t>C O H N</a:t>
            </a:r>
          </a:p>
          <a:p>
            <a:pPr algn="ctr"/>
            <a:r>
              <a:rPr lang="en-GB" sz="2800" i="1"/>
              <a:t>Bioelements secundaris</a:t>
            </a:r>
            <a:endParaRPr lang="es-ES" sz="2800" b="1"/>
          </a:p>
          <a:p>
            <a:pPr algn="ctr"/>
            <a:r>
              <a:rPr lang="ca-ES" sz="2800"/>
              <a:t>Na K Ca P S Cl</a:t>
            </a:r>
          </a:p>
          <a:p>
            <a:pPr algn="ctr"/>
            <a:r>
              <a:rPr lang="es-ES" sz="2800" i="1"/>
              <a:t>Oligoelements</a:t>
            </a:r>
            <a:endParaRPr lang="es-ES" sz="2800" b="1"/>
          </a:p>
          <a:p>
            <a:pPr algn="ctr"/>
            <a:r>
              <a:rPr lang="ca-ES" sz="2800"/>
              <a:t>Li B Al Si Mn Fe Co Ni Cu Zn Se Br Sr Mo I</a:t>
            </a:r>
            <a:endParaRPr lang="es-ES" sz="2800"/>
          </a:p>
        </p:txBody>
      </p:sp>
    </p:spTree>
    <p:extLst>
      <p:ext uri="{BB962C8B-B14F-4D97-AF65-F5344CB8AC3E}">
        <p14:creationId xmlns:p14="http://schemas.microsoft.com/office/powerpoint/2010/main" val="173852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S" sz="2800"/>
              <a:t>% </a:t>
            </a:r>
          </a:p>
          <a:p>
            <a:pPr>
              <a:buFontTx/>
              <a:buNone/>
            </a:pPr>
            <a:r>
              <a:rPr lang="es-ES" sz="2800"/>
              <a:t>Abundància</a:t>
            </a:r>
          </a:p>
          <a:p>
            <a:pPr>
              <a:buFontTx/>
              <a:buNone/>
            </a:pPr>
            <a:r>
              <a:rPr lang="es-ES" sz="2800"/>
              <a:t>bioelements</a:t>
            </a:r>
          </a:p>
        </p:txBody>
      </p:sp>
      <p:pic>
        <p:nvPicPr>
          <p:cNvPr id="3891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188913"/>
            <a:ext cx="5929312" cy="6453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997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</Words>
  <Application>Microsoft Office PowerPoint</Application>
  <PresentationFormat>Presentación en pantalla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Àtoms</vt:lpstr>
      <vt:lpstr>Presentación de PowerPoint</vt:lpstr>
      <vt:lpstr>Presentación de PowerPoint</vt:lpstr>
      <vt:lpstr>Bioelements</vt:lpstr>
      <vt:lpstr>Tipus de bioelements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Àtoms</dc:title>
  <dc:creator>uib</dc:creator>
  <cp:lastModifiedBy>uib</cp:lastModifiedBy>
  <cp:revision>2</cp:revision>
  <dcterms:created xsi:type="dcterms:W3CDTF">2012-11-06T13:12:07Z</dcterms:created>
  <dcterms:modified xsi:type="dcterms:W3CDTF">2012-11-23T16:53:43Z</dcterms:modified>
</cp:coreProperties>
</file>