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F53AD-FEAA-426E-B4E8-332E9EBF80AE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B1803-F4E4-4921-AC17-1086645BA2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9695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F53AD-FEAA-426E-B4E8-332E9EBF80AE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B1803-F4E4-4921-AC17-1086645BA2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628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F53AD-FEAA-426E-B4E8-332E9EBF80AE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B1803-F4E4-4921-AC17-1086645BA2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2489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F53AD-FEAA-426E-B4E8-332E9EBF80AE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B1803-F4E4-4921-AC17-1086645BA2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0859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F53AD-FEAA-426E-B4E8-332E9EBF80AE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B1803-F4E4-4921-AC17-1086645BA2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6609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F53AD-FEAA-426E-B4E8-332E9EBF80AE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B1803-F4E4-4921-AC17-1086645BA2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6314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F53AD-FEAA-426E-B4E8-332E9EBF80AE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B1803-F4E4-4921-AC17-1086645BA2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6086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F53AD-FEAA-426E-B4E8-332E9EBF80AE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B1803-F4E4-4921-AC17-1086645BA2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4115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F53AD-FEAA-426E-B4E8-332E9EBF80AE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B1803-F4E4-4921-AC17-1086645BA2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7852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F53AD-FEAA-426E-B4E8-332E9EBF80AE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B1803-F4E4-4921-AC17-1086645BA2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5508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F53AD-FEAA-426E-B4E8-332E9EBF80AE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B1803-F4E4-4921-AC17-1086645BA2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7126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F53AD-FEAA-426E-B4E8-332E9EBF80AE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B1803-F4E4-4921-AC17-1086645BA2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858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539750" y="476250"/>
            <a:ext cx="8208963" cy="4945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3200" b="1"/>
              <a:t>Acids nucleics</a:t>
            </a:r>
          </a:p>
          <a:p>
            <a:pPr algn="ctr">
              <a:spcBef>
                <a:spcPct val="50000"/>
              </a:spcBef>
            </a:pPr>
            <a:endParaRPr lang="es-ES" sz="3200" b="1"/>
          </a:p>
          <a:p>
            <a:pPr algn="ctr">
              <a:spcBef>
                <a:spcPct val="50000"/>
              </a:spcBef>
            </a:pPr>
            <a:endParaRPr lang="es-ES" b="1"/>
          </a:p>
          <a:p>
            <a:pPr algn="ctr">
              <a:spcBef>
                <a:spcPct val="50000"/>
              </a:spcBef>
            </a:pPr>
            <a:r>
              <a:rPr lang="es-ES" b="1"/>
              <a:t>Dos tipus: ADN i ARN (m, t, r)</a:t>
            </a:r>
          </a:p>
          <a:p>
            <a:pPr algn="ctr">
              <a:spcBef>
                <a:spcPct val="50000"/>
              </a:spcBef>
            </a:pPr>
            <a:r>
              <a:rPr lang="es-ES" b="1"/>
              <a:t>Formats per nucleòtids</a:t>
            </a:r>
          </a:p>
          <a:p>
            <a:pPr algn="ctr">
              <a:spcBef>
                <a:spcPct val="50000"/>
              </a:spcBef>
            </a:pPr>
            <a:endParaRPr lang="es-ES" b="1"/>
          </a:p>
          <a:p>
            <a:pPr algn="ctr">
              <a:spcBef>
                <a:spcPct val="50000"/>
              </a:spcBef>
            </a:pPr>
            <a:r>
              <a:rPr lang="es-ES" b="1"/>
              <a:t>Porten la informació de l’organisme i sintetitzen les proteïnes</a:t>
            </a:r>
          </a:p>
        </p:txBody>
      </p:sp>
    </p:spTree>
    <p:extLst>
      <p:ext uri="{BB962C8B-B14F-4D97-AF65-F5344CB8AC3E}">
        <p14:creationId xmlns:p14="http://schemas.microsoft.com/office/powerpoint/2010/main" val="2727973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Nucleòtids</a:t>
            </a:r>
          </a:p>
        </p:txBody>
      </p:sp>
      <p:pic>
        <p:nvPicPr>
          <p:cNvPr id="3072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36850" y="1600200"/>
            <a:ext cx="3670300" cy="4525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2389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1763" y="1757363"/>
            <a:ext cx="3800475" cy="334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1908175" y="476250"/>
            <a:ext cx="5543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          </a:t>
            </a:r>
            <a:r>
              <a:rPr lang="es-ES" b="1"/>
              <a:t>Bases nitrogenades</a:t>
            </a:r>
          </a:p>
        </p:txBody>
      </p:sp>
    </p:spTree>
    <p:extLst>
      <p:ext uri="{BB962C8B-B14F-4D97-AF65-F5344CB8AC3E}">
        <p14:creationId xmlns:p14="http://schemas.microsoft.com/office/powerpoint/2010/main" val="269576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1150938" y="682625"/>
            <a:ext cx="79930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 </a:t>
            </a:r>
          </a:p>
        </p:txBody>
      </p:sp>
      <p:pic>
        <p:nvPicPr>
          <p:cNvPr id="6042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228850"/>
            <a:ext cx="6096000" cy="240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900113" y="404813"/>
            <a:ext cx="74882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b="1"/>
              <a:t>Monosacàrids: ribosa i desoxiribosa</a:t>
            </a:r>
          </a:p>
        </p:txBody>
      </p:sp>
    </p:spTree>
    <p:extLst>
      <p:ext uri="{BB962C8B-B14F-4D97-AF65-F5344CB8AC3E}">
        <p14:creationId xmlns:p14="http://schemas.microsoft.com/office/powerpoint/2010/main" val="354517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484313"/>
            <a:ext cx="6096000" cy="384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1258888" y="404813"/>
            <a:ext cx="66976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/>
              <a:t>Components dels nucleòtids</a:t>
            </a:r>
          </a:p>
        </p:txBody>
      </p:sp>
    </p:spTree>
    <p:extLst>
      <p:ext uri="{BB962C8B-B14F-4D97-AF65-F5344CB8AC3E}">
        <p14:creationId xmlns:p14="http://schemas.microsoft.com/office/powerpoint/2010/main" val="258922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Text Box 3"/>
          <p:cNvSpPr txBox="1">
            <a:spLocks noChangeArrowheads="1"/>
          </p:cNvSpPr>
          <p:nvPr/>
        </p:nvSpPr>
        <p:spPr bwMode="auto">
          <a:xfrm>
            <a:off x="1258888" y="404813"/>
            <a:ext cx="66976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/>
              <a:t> </a:t>
            </a:r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684213" y="333375"/>
            <a:ext cx="77755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/>
              <a:t>Nucleòtids d’ADN i ARN</a:t>
            </a:r>
          </a:p>
        </p:txBody>
      </p:sp>
      <p:graphicFrame>
        <p:nvGraphicFramePr>
          <p:cNvPr id="64544" name="Group 32"/>
          <p:cNvGraphicFramePr>
            <a:graphicFrameLocks noGrp="1"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101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ARN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Grup fosfat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Grup fosfat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Monosacàrid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Desoxiribosa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Ribosa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Bases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nitrogenades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A, 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C, 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A, 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C, 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997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ADN</a:t>
            </a:r>
          </a:p>
        </p:txBody>
      </p:sp>
      <p:pic>
        <p:nvPicPr>
          <p:cNvPr id="32772" name="Picture 4" descr="adn-acgtp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1484313"/>
            <a:ext cx="4024312" cy="4032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277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268413"/>
            <a:ext cx="2136775" cy="4751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126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1773238"/>
            <a:ext cx="6337300" cy="319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1692275" y="404813"/>
            <a:ext cx="58324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                  Tipus d’ARN</a:t>
            </a:r>
          </a:p>
        </p:txBody>
      </p:sp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1331913" y="5300663"/>
            <a:ext cx="6553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ARNm            ARNt             ARNr</a:t>
            </a:r>
          </a:p>
        </p:txBody>
      </p:sp>
    </p:spTree>
    <p:extLst>
      <p:ext uri="{BB962C8B-B14F-4D97-AF65-F5344CB8AC3E}">
        <p14:creationId xmlns:p14="http://schemas.microsoft.com/office/powerpoint/2010/main" val="157377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Presentación en pantalla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Nucleòtids</vt:lpstr>
      <vt:lpstr>Presentación de PowerPoint</vt:lpstr>
      <vt:lpstr>Presentación de PowerPoint</vt:lpstr>
      <vt:lpstr>Presentación de PowerPoint</vt:lpstr>
      <vt:lpstr>Presentación de PowerPoint</vt:lpstr>
      <vt:lpstr>ADN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1</cp:revision>
  <dcterms:created xsi:type="dcterms:W3CDTF">2012-11-06T13:24:24Z</dcterms:created>
  <dcterms:modified xsi:type="dcterms:W3CDTF">2012-11-06T13:24:54Z</dcterms:modified>
</cp:coreProperties>
</file>