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92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0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8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60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3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14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1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99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20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76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9EF2-1078-4122-881B-CA042711D930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E2C2-009E-439E-9794-F4A29B7F15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29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89138"/>
            <a:ext cx="4248150" cy="357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90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11188" y="549275"/>
            <a:ext cx="8208962" cy="648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/>
              <a:t>Abundància de l’aigua en els organismes</a:t>
            </a:r>
          </a:p>
          <a:p>
            <a:pPr algn="ctr">
              <a:spcBef>
                <a:spcPct val="50000"/>
              </a:spcBef>
            </a:pPr>
            <a:endParaRPr lang="es-ES" sz="2400" b="1"/>
          </a:p>
          <a:p>
            <a:pPr algn="ctr">
              <a:spcBef>
                <a:spcPct val="50000"/>
              </a:spcBef>
            </a:pPr>
            <a:r>
              <a:rPr lang="es-ES" sz="2400" b="1"/>
              <a:t>Mitjana del 70%</a:t>
            </a:r>
          </a:p>
          <a:p>
            <a:pPr algn="ctr">
              <a:spcBef>
                <a:spcPct val="50000"/>
              </a:spcBef>
            </a:pPr>
            <a:endParaRPr lang="es-ES" sz="2400" b="1"/>
          </a:p>
          <a:p>
            <a:pPr algn="ctr">
              <a:spcBef>
                <a:spcPct val="50000"/>
              </a:spcBef>
            </a:pPr>
            <a:r>
              <a:rPr lang="es-ES" sz="2400" b="1" i="1"/>
              <a:t>Espècie humana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Adults 64%        Joves 75%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Líquids: 99-85%</a:t>
            </a:r>
          </a:p>
          <a:p>
            <a:pPr algn="ctr">
              <a:spcBef>
                <a:spcPct val="50000"/>
              </a:spcBef>
            </a:pPr>
            <a:endParaRPr lang="es-ES" sz="2400" b="1"/>
          </a:p>
          <a:p>
            <a:pPr algn="ctr">
              <a:spcBef>
                <a:spcPct val="50000"/>
              </a:spcBef>
            </a:pPr>
            <a:r>
              <a:rPr lang="es-ES" sz="2400" b="1" i="1"/>
              <a:t>Plantes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Adultes 75%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Llavors, 15%</a:t>
            </a:r>
          </a:p>
          <a:p>
            <a:pPr>
              <a:spcBef>
                <a:spcPct val="50000"/>
              </a:spcBef>
            </a:pPr>
            <a:endParaRPr lang="es-ES" sz="2400" b="1"/>
          </a:p>
        </p:txBody>
      </p:sp>
    </p:spTree>
    <p:extLst>
      <p:ext uri="{BB962C8B-B14F-4D97-AF65-F5344CB8AC3E}">
        <p14:creationId xmlns:p14="http://schemas.microsoft.com/office/powerpoint/2010/main" val="121481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Funcions de l’aigua als organismes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a-ES" sz="1400" b="1"/>
          </a:p>
          <a:p>
            <a:pPr>
              <a:lnSpc>
                <a:spcPct val="80000"/>
              </a:lnSpc>
            </a:pPr>
            <a:r>
              <a:rPr lang="ca-ES" sz="2000" b="1"/>
              <a:t>Disolvent </a:t>
            </a:r>
            <a:r>
              <a:rPr lang="ca-ES" sz="2000"/>
              <a:t>Moltes substàncies presents en els organismes es presenten disoltes amb l’aigua</a:t>
            </a:r>
          </a:p>
          <a:p>
            <a:pPr>
              <a:lnSpc>
                <a:spcPct val="80000"/>
              </a:lnSpc>
            </a:pPr>
            <a:r>
              <a:rPr lang="ca-ES" sz="2000" b="1"/>
              <a:t>Transport </a:t>
            </a:r>
            <a:r>
              <a:rPr lang="ca-ES" sz="2000"/>
              <a:t>Trasllada substàncies a diverses part de l’organisme. Moltes substàncies a la sang són transportades dissoltes en aigua i a l’orina, 99% d’aigua, aquesta transporta substàncies dissoltes</a:t>
            </a:r>
          </a:p>
          <a:p>
            <a:pPr>
              <a:lnSpc>
                <a:spcPct val="80000"/>
              </a:lnSpc>
            </a:pPr>
            <a:r>
              <a:rPr lang="ca-ES" sz="2000" b="1"/>
              <a:t>Reactiu </a:t>
            </a:r>
            <a:r>
              <a:rPr lang="ca-ES" sz="2000"/>
              <a:t>Participa directament en reaccions de l’organisme, com a la fotosíntesi, reaccions d’oxidació-reducció.</a:t>
            </a:r>
          </a:p>
          <a:p>
            <a:pPr>
              <a:lnSpc>
                <a:spcPct val="80000"/>
              </a:lnSpc>
            </a:pPr>
            <a:r>
              <a:rPr lang="ca-ES" sz="2000" b="1"/>
              <a:t>Estructural </a:t>
            </a:r>
            <a:r>
              <a:rPr lang="ca-ES" sz="2000"/>
              <a:t>Forma part de diverses molècules i certes estructures.  </a:t>
            </a:r>
          </a:p>
          <a:p>
            <a:pPr>
              <a:lnSpc>
                <a:spcPct val="80000"/>
              </a:lnSpc>
            </a:pPr>
            <a:r>
              <a:rPr lang="ca-ES" sz="2000" b="1"/>
              <a:t>Lubrificant </a:t>
            </a:r>
            <a:r>
              <a:rPr lang="ca-ES" sz="2000"/>
              <a:t>Forma part de les bosses sinovials que es situen entre els ossos per evitar el roçament.</a:t>
            </a:r>
          </a:p>
          <a:p>
            <a:pPr>
              <a:lnSpc>
                <a:spcPct val="80000"/>
              </a:lnSpc>
            </a:pPr>
            <a:r>
              <a:rPr lang="ca-ES" sz="2000" b="1"/>
              <a:t>Termoregulació </a:t>
            </a:r>
            <a:r>
              <a:rPr lang="ca-ES" sz="2000"/>
              <a:t>Actua com a refrigeradora de l’organisme mitjançant la suor. Al augmentar la temperatura orgànica el cos sua i una capa d’aigua s'estén sobre la pell. Aquesta aigua absorbeix calor de la pell per evaporar-se i d’aquesta manera refreda l’organisme.</a:t>
            </a:r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21240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165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Funcions de l’aigua als organismes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L’aigua</dc:title>
  <dc:creator>uib</dc:creator>
  <cp:lastModifiedBy>uib</cp:lastModifiedBy>
  <cp:revision>2</cp:revision>
  <dcterms:created xsi:type="dcterms:W3CDTF">2012-11-06T13:19:23Z</dcterms:created>
  <dcterms:modified xsi:type="dcterms:W3CDTF">2012-11-06T13:29:36Z</dcterms:modified>
</cp:coreProperties>
</file>