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45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66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86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93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11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6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66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34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0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61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95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E51C-C7FA-4533-A116-6D010B7B6791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8E45-E710-4F51-9274-280380CBED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43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/>
              <a:t>Proteïnes</a:t>
            </a:r>
            <a:br>
              <a:rPr lang="es-ES" sz="4000"/>
            </a:br>
            <a:r>
              <a:rPr lang="es-ES" sz="2000" b="1"/>
              <a:t>Formades per  </a:t>
            </a:r>
            <a:r>
              <a:rPr lang="es-ES" sz="2400" b="1">
                <a:solidFill>
                  <a:srgbClr val="FF3300"/>
                </a:solidFill>
              </a:rPr>
              <a:t>C, H, O, N</a:t>
            </a:r>
            <a:br>
              <a:rPr lang="es-ES" sz="2400" b="1">
                <a:solidFill>
                  <a:srgbClr val="FF3300"/>
                </a:solidFill>
              </a:rPr>
            </a:br>
            <a:r>
              <a:rPr lang="es-ES" sz="2000" b="1"/>
              <a:t> </a:t>
            </a:r>
            <a:endParaRPr lang="es-ES" sz="4000" b="1"/>
          </a:p>
        </p:txBody>
      </p:sp>
      <p:pic>
        <p:nvPicPr>
          <p:cNvPr id="27652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2133600"/>
            <a:ext cx="3168650" cy="197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581525"/>
            <a:ext cx="6121400" cy="208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195513" y="2636838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Aminoàcid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651500" y="4292600"/>
            <a:ext cx="280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Enllaç peptídic</a:t>
            </a:r>
          </a:p>
        </p:txBody>
      </p:sp>
    </p:spTree>
    <p:extLst>
      <p:ext uri="{BB962C8B-B14F-4D97-AF65-F5344CB8AC3E}">
        <p14:creationId xmlns:p14="http://schemas.microsoft.com/office/powerpoint/2010/main" val="399024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7058025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59113" y="476250"/>
            <a:ext cx="3817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</a:t>
            </a:r>
            <a:r>
              <a:rPr lang="es-ES" b="1"/>
              <a:t>Aminoàcids</a:t>
            </a:r>
          </a:p>
        </p:txBody>
      </p:sp>
    </p:spTree>
    <p:extLst>
      <p:ext uri="{BB962C8B-B14F-4D97-AF65-F5344CB8AC3E}">
        <p14:creationId xmlns:p14="http://schemas.microsoft.com/office/powerpoint/2010/main" val="305012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/>
              <a:t>Estructura proteïnes</a:t>
            </a:r>
          </a:p>
        </p:txBody>
      </p:sp>
      <p:pic>
        <p:nvPicPr>
          <p:cNvPr id="25604" name="Picture 4" descr="Proteina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1850" y="1052513"/>
            <a:ext cx="6286500" cy="580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96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479925" y="1465263"/>
            <a:ext cx="1841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411413" y="260350"/>
            <a:ext cx="4465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Funcions de les proteïnes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84213" y="1125538"/>
            <a:ext cx="7559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/>
              <a:t>La forma determina la funció, si es romp l’estructura (desnaturalitza) deixa de ser funcional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116013" y="2205038"/>
            <a:ext cx="71278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/>
              <a:t>Gran varietat d’activitats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Reguladora: </a:t>
            </a:r>
            <a:r>
              <a:rPr lang="es-ES" sz="2000" b="1">
                <a:solidFill>
                  <a:srgbClr val="FF3300"/>
                </a:solidFill>
              </a:rPr>
              <a:t>enzims, hormones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Defensiva:  </a:t>
            </a:r>
            <a:r>
              <a:rPr lang="es-ES" sz="2000" b="1">
                <a:solidFill>
                  <a:srgbClr val="FF3300"/>
                </a:solidFill>
              </a:rPr>
              <a:t>anticossos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Estructural: </a:t>
            </a:r>
            <a:r>
              <a:rPr lang="es-ES" sz="2000" b="1">
                <a:solidFill>
                  <a:srgbClr val="FF3300"/>
                </a:solidFill>
              </a:rPr>
              <a:t>colagen, queratina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Transport: </a:t>
            </a:r>
            <a:r>
              <a:rPr lang="es-ES" sz="2000" b="1">
                <a:solidFill>
                  <a:srgbClr val="FF3300"/>
                </a:solidFill>
              </a:rPr>
              <a:t>hemoglobina</a:t>
            </a:r>
          </a:p>
          <a:p>
            <a:pPr algn="ctr">
              <a:spcBef>
                <a:spcPct val="50000"/>
              </a:spcBef>
            </a:pPr>
            <a:r>
              <a:rPr lang="es-ES" sz="2000" b="1"/>
              <a:t>Contràctil: </a:t>
            </a:r>
            <a:r>
              <a:rPr lang="es-ES" sz="2000" b="1">
                <a:solidFill>
                  <a:srgbClr val="FF3300"/>
                </a:solidFill>
              </a:rPr>
              <a:t>actina, miosina</a:t>
            </a:r>
          </a:p>
          <a:p>
            <a:pPr algn="ctr">
              <a:spcBef>
                <a:spcPct val="50000"/>
              </a:spcBef>
            </a:pPr>
            <a:endParaRPr lang="es-ES" sz="2000" b="1"/>
          </a:p>
        </p:txBody>
      </p:sp>
    </p:spTree>
    <p:extLst>
      <p:ext uri="{BB962C8B-B14F-4D97-AF65-F5344CB8AC3E}">
        <p14:creationId xmlns:p14="http://schemas.microsoft.com/office/powerpoint/2010/main" val="3391614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Proteïnes Formades per  C, H, O, N  </vt:lpstr>
      <vt:lpstr>Presentación de PowerPoint</vt:lpstr>
      <vt:lpstr>Estructura proteïnes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Proteïnes Formades per  C, H, O, N  </dc:title>
  <dc:creator>uib</dc:creator>
  <cp:lastModifiedBy>uib</cp:lastModifiedBy>
  <cp:revision>1</cp:revision>
  <dcterms:created xsi:type="dcterms:W3CDTF">2012-11-06T13:23:16Z</dcterms:created>
  <dcterms:modified xsi:type="dcterms:W3CDTF">2012-11-06T13:23:44Z</dcterms:modified>
</cp:coreProperties>
</file>