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E51C-C7FA-4533-A116-6D010B7B6791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A8E45-E710-4F51-9274-280380CBED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2457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E51C-C7FA-4533-A116-6D010B7B6791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A8E45-E710-4F51-9274-280380CBED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6660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E51C-C7FA-4533-A116-6D010B7B6791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A8E45-E710-4F51-9274-280380CBED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0866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E51C-C7FA-4533-A116-6D010B7B6791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A8E45-E710-4F51-9274-280380CBED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0937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E51C-C7FA-4533-A116-6D010B7B6791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A8E45-E710-4F51-9274-280380CBED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1116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E51C-C7FA-4533-A116-6D010B7B6791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A8E45-E710-4F51-9274-280380CBED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2684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E51C-C7FA-4533-A116-6D010B7B6791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A8E45-E710-4F51-9274-280380CBED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8664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E51C-C7FA-4533-A116-6D010B7B6791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A8E45-E710-4F51-9274-280380CBED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9340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E51C-C7FA-4533-A116-6D010B7B6791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A8E45-E710-4F51-9274-280380CBED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2036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E51C-C7FA-4533-A116-6D010B7B6791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A8E45-E710-4F51-9274-280380CBED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4613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E51C-C7FA-4533-A116-6D010B7B6791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A8E45-E710-4F51-9274-280380CBED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7950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AE51C-C7FA-4533-A116-6D010B7B6791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A8E45-E710-4F51-9274-280380CBED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0437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4000"/>
              <a:t>Proteïnes</a:t>
            </a:r>
            <a:br>
              <a:rPr lang="es-ES" sz="4000"/>
            </a:br>
            <a:r>
              <a:rPr lang="es-ES" sz="2000" b="1"/>
              <a:t>Formades per  </a:t>
            </a:r>
            <a:r>
              <a:rPr lang="es-ES" sz="2400" b="1">
                <a:solidFill>
                  <a:srgbClr val="FF3300"/>
                </a:solidFill>
              </a:rPr>
              <a:t>C, H, O, N</a:t>
            </a:r>
            <a:br>
              <a:rPr lang="es-ES" sz="2400" b="1">
                <a:solidFill>
                  <a:srgbClr val="FF3300"/>
                </a:solidFill>
              </a:rPr>
            </a:br>
            <a:r>
              <a:rPr lang="es-ES" sz="2000" b="1"/>
              <a:t> </a:t>
            </a:r>
            <a:endParaRPr lang="es-ES" sz="4000" b="1"/>
          </a:p>
        </p:txBody>
      </p:sp>
      <p:pic>
        <p:nvPicPr>
          <p:cNvPr id="27652" name="Picture 4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67175" y="2133600"/>
            <a:ext cx="3168650" cy="19732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7654" name="Picture 6"/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92275" y="4581525"/>
            <a:ext cx="6121400" cy="2085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2195513" y="2636838"/>
            <a:ext cx="2089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000" b="1"/>
              <a:t>Aminoàcid</a:t>
            </a: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5651500" y="4292600"/>
            <a:ext cx="2808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000" b="1"/>
              <a:t>Enllaç peptídic</a:t>
            </a:r>
          </a:p>
        </p:txBody>
      </p:sp>
    </p:spTree>
    <p:extLst>
      <p:ext uri="{BB962C8B-B14F-4D97-AF65-F5344CB8AC3E}">
        <p14:creationId xmlns:p14="http://schemas.microsoft.com/office/powerpoint/2010/main" val="3990243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628775"/>
            <a:ext cx="7058025" cy="4392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3059113" y="476250"/>
            <a:ext cx="38179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    </a:t>
            </a:r>
            <a:r>
              <a:rPr lang="es-ES" b="1"/>
              <a:t>Aminoàcids</a:t>
            </a:r>
          </a:p>
        </p:txBody>
      </p:sp>
    </p:spTree>
    <p:extLst>
      <p:ext uri="{BB962C8B-B14F-4D97-AF65-F5344CB8AC3E}">
        <p14:creationId xmlns:p14="http://schemas.microsoft.com/office/powerpoint/2010/main" val="3050122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2800" b="1"/>
              <a:t>Estructura proteïnes</a:t>
            </a:r>
          </a:p>
        </p:txBody>
      </p:sp>
      <p:pic>
        <p:nvPicPr>
          <p:cNvPr id="25604" name="Picture 4" descr="Proteina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01850" y="1052513"/>
            <a:ext cx="6286500" cy="58054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7969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4479925" y="1465263"/>
            <a:ext cx="184150" cy="393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es-ES"/>
          </a:p>
          <a:p>
            <a:pPr algn="ctr"/>
            <a:endParaRPr lang="es-ES"/>
          </a:p>
          <a:p>
            <a:pPr algn="ctr"/>
            <a:endParaRPr lang="es-ES"/>
          </a:p>
          <a:p>
            <a:pPr algn="ctr"/>
            <a:endParaRPr lang="es-ES"/>
          </a:p>
          <a:p>
            <a:pPr algn="ctr"/>
            <a:endParaRPr lang="es-ES"/>
          </a:p>
          <a:p>
            <a:pPr algn="ctr"/>
            <a:endParaRPr lang="es-ES"/>
          </a:p>
          <a:p>
            <a:pPr algn="ctr"/>
            <a:endParaRPr lang="es-ES"/>
          </a:p>
          <a:p>
            <a:pPr algn="ctr"/>
            <a:endParaRPr lang="es-ES"/>
          </a:p>
          <a:p>
            <a:pPr algn="ctr"/>
            <a:endParaRPr lang="es-ES"/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2411413" y="260350"/>
            <a:ext cx="44656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Funcions de les proteïnes</a:t>
            </a:r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684213" y="1125538"/>
            <a:ext cx="75596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000" b="1"/>
              <a:t>La forma determina la funció, si es romp l’estructura (desnaturalitza) deixa de ser funcional</a:t>
            </a:r>
          </a:p>
        </p:txBody>
      </p:sp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1116013" y="2205038"/>
            <a:ext cx="7127875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000" b="1"/>
              <a:t>Gran varietat d’activitats</a:t>
            </a:r>
          </a:p>
          <a:p>
            <a:pPr algn="ctr">
              <a:spcBef>
                <a:spcPct val="50000"/>
              </a:spcBef>
            </a:pPr>
            <a:r>
              <a:rPr lang="es-ES" sz="2000" b="1"/>
              <a:t>Reguladora: </a:t>
            </a:r>
            <a:r>
              <a:rPr lang="es-ES" sz="2000" b="1">
                <a:solidFill>
                  <a:srgbClr val="FF3300"/>
                </a:solidFill>
              </a:rPr>
              <a:t>enzims, hormones</a:t>
            </a:r>
          </a:p>
          <a:p>
            <a:pPr algn="ctr">
              <a:spcBef>
                <a:spcPct val="50000"/>
              </a:spcBef>
            </a:pPr>
            <a:r>
              <a:rPr lang="es-ES" sz="2000" b="1"/>
              <a:t>Defensiva:  </a:t>
            </a:r>
            <a:r>
              <a:rPr lang="es-ES" sz="2000" b="1">
                <a:solidFill>
                  <a:srgbClr val="FF3300"/>
                </a:solidFill>
              </a:rPr>
              <a:t>anticossos</a:t>
            </a:r>
          </a:p>
          <a:p>
            <a:pPr algn="ctr">
              <a:spcBef>
                <a:spcPct val="50000"/>
              </a:spcBef>
            </a:pPr>
            <a:r>
              <a:rPr lang="es-ES" sz="2000" b="1"/>
              <a:t>Estructural: </a:t>
            </a:r>
            <a:r>
              <a:rPr lang="es-ES" sz="2000" b="1">
                <a:solidFill>
                  <a:srgbClr val="FF3300"/>
                </a:solidFill>
              </a:rPr>
              <a:t>colagen, queratina</a:t>
            </a:r>
          </a:p>
          <a:p>
            <a:pPr algn="ctr">
              <a:spcBef>
                <a:spcPct val="50000"/>
              </a:spcBef>
            </a:pPr>
            <a:r>
              <a:rPr lang="es-ES" sz="2000" b="1"/>
              <a:t>Transport: </a:t>
            </a:r>
            <a:r>
              <a:rPr lang="es-ES" sz="2000" b="1">
                <a:solidFill>
                  <a:srgbClr val="FF3300"/>
                </a:solidFill>
              </a:rPr>
              <a:t>hemoglobina</a:t>
            </a:r>
          </a:p>
          <a:p>
            <a:pPr algn="ctr">
              <a:spcBef>
                <a:spcPct val="50000"/>
              </a:spcBef>
            </a:pPr>
            <a:r>
              <a:rPr lang="es-ES" sz="2000" b="1"/>
              <a:t>Contràctil: </a:t>
            </a:r>
            <a:r>
              <a:rPr lang="es-ES" sz="2000" b="1">
                <a:solidFill>
                  <a:srgbClr val="FF3300"/>
                </a:solidFill>
              </a:rPr>
              <a:t>actina, miosina</a:t>
            </a:r>
          </a:p>
          <a:p>
            <a:pPr algn="ctr">
              <a:spcBef>
                <a:spcPct val="50000"/>
              </a:spcBef>
            </a:pPr>
            <a:endParaRPr lang="es-ES" sz="2000" b="1"/>
          </a:p>
        </p:txBody>
      </p:sp>
    </p:spTree>
    <p:extLst>
      <p:ext uri="{BB962C8B-B14F-4D97-AF65-F5344CB8AC3E}">
        <p14:creationId xmlns:p14="http://schemas.microsoft.com/office/powerpoint/2010/main" val="33916148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</Words>
  <Application>Microsoft Office PowerPoint</Application>
  <PresentationFormat>Presentación en pantalla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Proteïnes Formades per  C, H, O, N  </vt:lpstr>
      <vt:lpstr>Presentación de PowerPoint</vt:lpstr>
      <vt:lpstr>Estructura proteïnes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Proteïnes Formades per  C, H, O, N  </dc:title>
  <dc:creator>uib</dc:creator>
  <cp:lastModifiedBy>uib</cp:lastModifiedBy>
  <cp:revision>1</cp:revision>
  <dcterms:created xsi:type="dcterms:W3CDTF">2012-11-06T13:23:16Z</dcterms:created>
  <dcterms:modified xsi:type="dcterms:W3CDTF">2012-11-06T13:23:44Z</dcterms:modified>
</cp:coreProperties>
</file>