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4B3A-9D7E-4BEC-BBED-9A2FDD2AB20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1.4. </a:t>
            </a:r>
            <a:r>
              <a:rPr lang="es-ES" sz="2400" b="1" dirty="0" err="1">
                <a:solidFill>
                  <a:srgbClr val="003399"/>
                </a:solidFill>
              </a:rPr>
              <a:t>Concepte</a:t>
            </a:r>
            <a:r>
              <a:rPr lang="es-ES" sz="2400" b="1" dirty="0">
                <a:solidFill>
                  <a:srgbClr val="003399"/>
                </a:solidFill>
              </a:rPr>
              <a:t> de </a:t>
            </a:r>
            <a:r>
              <a:rPr lang="es-ES" sz="2400" b="1" dirty="0" err="1">
                <a:solidFill>
                  <a:srgbClr val="003399"/>
                </a:solidFill>
              </a:rPr>
              <a:t>biologia</a:t>
            </a:r>
            <a:endParaRPr lang="es-ES" sz="2400" b="1" dirty="0">
              <a:solidFill>
                <a:srgbClr val="003399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La biologia és la </a:t>
            </a:r>
            <a:r>
              <a:rPr lang="es-ES" sz="2800" b="1">
                <a:solidFill>
                  <a:srgbClr val="CC0000"/>
                </a:solidFill>
              </a:rPr>
              <a:t>ciència</a:t>
            </a:r>
            <a:r>
              <a:rPr lang="es-ES" sz="2800" b="1"/>
              <a:t> que estudia la </a:t>
            </a:r>
            <a:r>
              <a:rPr lang="es-ES" sz="2800" b="1">
                <a:solidFill>
                  <a:srgbClr val="CC0000"/>
                </a:solidFill>
              </a:rPr>
              <a:t>vida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1042988" y="2565400"/>
            <a:ext cx="6769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El seus objectius són estudiar:</a:t>
            </a:r>
          </a:p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l’estructura i funció</a:t>
            </a:r>
            <a:r>
              <a:rPr lang="es-ES" sz="2800" b="1"/>
              <a:t> dels organismes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Les </a:t>
            </a:r>
            <a:r>
              <a:rPr lang="es-ES" sz="2800" b="1">
                <a:solidFill>
                  <a:srgbClr val="CC0000"/>
                </a:solidFill>
              </a:rPr>
              <a:t>interrelacions</a:t>
            </a:r>
            <a:r>
              <a:rPr lang="es-ES" sz="28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entre organismes i medi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>
                <a:solidFill>
                  <a:srgbClr val="003399"/>
                </a:solidFill>
              </a:rPr>
              <a:t>1.4.1. Concepte 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Els objectes que tenen </a:t>
            </a:r>
            <a:r>
              <a:rPr lang="es-ES" sz="2400" b="1">
                <a:solidFill>
                  <a:srgbClr val="CC0000"/>
                </a:solidFill>
              </a:rPr>
              <a:t>vida</a:t>
            </a:r>
            <a:r>
              <a:rPr lang="es-ES" sz="2400" b="1"/>
              <a:t>, presenten</a:t>
            </a:r>
          </a:p>
          <a:p>
            <a:endParaRPr lang="es-ES" sz="2400" b="1"/>
          </a:p>
          <a:p>
            <a:r>
              <a:rPr lang="es-ES" sz="2400" b="1">
                <a:solidFill>
                  <a:srgbClr val="CC0000"/>
                </a:solidFill>
              </a:rPr>
              <a:t>Estructura</a:t>
            </a:r>
            <a:r>
              <a:rPr lang="es-ES" sz="2400" b="1"/>
              <a:t> complexa (cèl·lula)</a:t>
            </a:r>
          </a:p>
          <a:p>
            <a:r>
              <a:rPr lang="es-ES" sz="2400" b="1"/>
              <a:t>Precisen d’un </a:t>
            </a:r>
            <a:r>
              <a:rPr lang="es-ES" sz="2400" b="1">
                <a:solidFill>
                  <a:srgbClr val="CC0000"/>
                </a:solidFill>
              </a:rPr>
              <a:t>flux d’energia</a:t>
            </a:r>
          </a:p>
          <a:p>
            <a:r>
              <a:rPr lang="es-ES" sz="2400" b="1"/>
              <a:t>Necessitat de </a:t>
            </a:r>
            <a:r>
              <a:rPr lang="es-ES" sz="2400" b="1">
                <a:solidFill>
                  <a:srgbClr val="CC0000"/>
                </a:solidFill>
              </a:rPr>
              <a:t>relacionar-se</a:t>
            </a:r>
            <a:r>
              <a:rPr lang="es-ES" sz="2400" b="1"/>
              <a:t> amb el medi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23850" y="1412875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356100" y="4005263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Funcions</a:t>
            </a: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1.4.1. </a:t>
            </a:r>
            <a:r>
              <a:rPr lang="es-ES" sz="2400" b="1" i="1">
                <a:solidFill>
                  <a:srgbClr val="003399"/>
                </a:solidFill>
              </a:rPr>
              <a:t>Concepte 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Aquest conjunt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d’estructures i funcions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l’anomenem </a:t>
            </a:r>
            <a:r>
              <a:rPr lang="es-ES" sz="2400" b="1">
                <a:solidFill>
                  <a:srgbClr val="CC0000"/>
                </a:solidFill>
              </a:rPr>
              <a:t>vida</a:t>
            </a:r>
          </a:p>
          <a:p>
            <a:pPr>
              <a:spcBef>
                <a:spcPct val="50000"/>
              </a:spcBef>
            </a:pPr>
            <a:endParaRPr lang="es-ES" sz="24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/>
              <a:t>Funcions: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excitabilitat, metabolisme, reproducció,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creixement, evolució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 </a:t>
            </a: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>
                <a:solidFill>
                  <a:srgbClr val="003399"/>
                </a:solidFill>
              </a:rPr>
              <a:t>1.4.1</a:t>
            </a:r>
            <a:r>
              <a:rPr lang="es-ES" sz="2400" b="1">
                <a:solidFill>
                  <a:srgbClr val="003399"/>
                </a:solidFill>
              </a:rPr>
              <a:t>. </a:t>
            </a:r>
            <a:r>
              <a:rPr lang="es-ES" sz="2400" b="1" i="1">
                <a:solidFill>
                  <a:srgbClr val="003399"/>
                </a:solidFill>
              </a:rPr>
              <a:t>Concepte de vida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</a:t>
            </a:r>
            <a:r>
              <a:rPr lang="es-ES" sz="2400" b="1">
                <a:solidFill>
                  <a:srgbClr val="CC0000"/>
                </a:solidFill>
              </a:rPr>
              <a:t>Funcions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Excitabilitat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Externa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Interna: homeostasi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Metabolisme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Flux de matèria i energia des del medi extern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>
                <a:solidFill>
                  <a:srgbClr val="003399"/>
                </a:solidFill>
              </a:rPr>
              <a:t>1.4.1.</a:t>
            </a:r>
            <a:r>
              <a:rPr lang="es-ES" sz="2400" b="1">
                <a:solidFill>
                  <a:srgbClr val="003399"/>
                </a:solidFill>
              </a:rPr>
              <a:t> </a:t>
            </a:r>
            <a:r>
              <a:rPr lang="es-ES" sz="2400" b="1" i="1">
                <a:solidFill>
                  <a:srgbClr val="003399"/>
                </a:solidFill>
              </a:rPr>
              <a:t>Concepte de vida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  <a:r>
              <a:rPr lang="es-ES" sz="2000" b="1">
                <a:solidFill>
                  <a:srgbClr val="CC0000"/>
                </a:solidFill>
              </a:rPr>
              <a:t>Més Funcions</a:t>
            </a:r>
          </a:p>
          <a:p>
            <a:pPr>
              <a:spcBef>
                <a:spcPct val="50000"/>
              </a:spcBef>
            </a:pP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/>
              <a:t>Reproducció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Creixement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Capacitat d’evolució</a:t>
            </a:r>
            <a:endParaRPr lang="es-ES" sz="2400" b="1" i="1"/>
          </a:p>
          <a:p>
            <a:pPr>
              <a:spcBef>
                <a:spcPct val="50000"/>
              </a:spcBef>
            </a:pPr>
            <a:endParaRPr lang="es-ES" sz="2400" b="1" i="1"/>
          </a:p>
          <a:p>
            <a:pPr>
              <a:spcBef>
                <a:spcPct val="50000"/>
              </a:spcBef>
            </a:pPr>
            <a:r>
              <a:rPr lang="es-ES" sz="2400" b="1" i="1">
                <a:solidFill>
                  <a:srgbClr val="CC0000"/>
                </a:solidFill>
              </a:rPr>
              <a:t>S’ha de remarcar que el conjunt d’estructures i funcions té unes propietats superiors a les dels elements que les formen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Office PowerPoint</Application>
  <PresentationFormat>Presentación en pantalla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3</cp:revision>
  <dcterms:created xsi:type="dcterms:W3CDTF">2011-10-09T20:06:33Z</dcterms:created>
  <dcterms:modified xsi:type="dcterms:W3CDTF">2011-11-06T09:29:11Z</dcterms:modified>
</cp:coreProperties>
</file>