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14AA9-77CB-43E6-9FB7-F8E1EF64AD52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08C32-F32A-4D9D-8E9B-082E5DB8B9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La ciència és coneixement obtingut i verificat, mitjançant observació i experimentació       i organitzat segons un raonament lògic.</a:t>
            </a:r>
            <a:r>
              <a:rPr lang="es-ES" sz="2000" b="1"/>
              <a:t> 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 </a:t>
            </a:r>
            <a:r>
              <a:rPr lang="es-ES" sz="2400" b="1"/>
              <a:t> 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 La metodologia es basa en el </a:t>
            </a:r>
            <a:r>
              <a:rPr lang="es-ES" sz="2400" b="1">
                <a:solidFill>
                  <a:srgbClr val="CC0000"/>
                </a:solidFill>
              </a:rPr>
              <a:t>mètode científic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La ciència combina dos tipus de raonament</a:t>
            </a:r>
          </a:p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CC0000"/>
                </a:solidFill>
              </a:rPr>
              <a:t>Inductiu</a:t>
            </a:r>
            <a:r>
              <a:rPr lang="es-ES" sz="2400" b="1"/>
              <a:t>: descripció de la natura</a:t>
            </a:r>
          </a:p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CC0000"/>
                </a:solidFill>
              </a:rPr>
              <a:t>Deductiu</a:t>
            </a:r>
            <a:r>
              <a:rPr lang="es-ES" sz="2400" b="1"/>
              <a:t>: explicació de la natura</a:t>
            </a:r>
          </a:p>
          <a:p>
            <a:pPr>
              <a:spcBef>
                <a:spcPct val="50000"/>
              </a:spcBef>
            </a:pPr>
            <a:endParaRPr lang="es-ES" sz="24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Concepte de biologia/ </a:t>
            </a:r>
            <a:r>
              <a:rPr lang="es-ES" sz="2400" b="1" i="1">
                <a:solidFill>
                  <a:srgbClr val="003399"/>
                </a:solidFill>
              </a:rPr>
              <a:t>Concepte de ciència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 Exemple de raonament deductiu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1.Tots els organismes són formats per cèl·lules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2. L’alzina està formada per cèl·lules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3. Llavors l’alzina és un organisme</a:t>
            </a:r>
            <a:endParaRPr lang="es-ES" sz="24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>
                <a:solidFill>
                  <a:srgbClr val="003399"/>
                </a:solidFill>
              </a:rPr>
              <a:t>1.4.2.</a:t>
            </a:r>
            <a:r>
              <a:rPr lang="es-ES" sz="2400" b="1">
                <a:solidFill>
                  <a:srgbClr val="003399"/>
                </a:solidFill>
              </a:rPr>
              <a:t> </a:t>
            </a:r>
            <a:r>
              <a:rPr lang="es-ES" sz="2400" b="1" i="1">
                <a:solidFill>
                  <a:srgbClr val="003399"/>
                </a:solidFill>
              </a:rPr>
              <a:t>Concepte de ciència. Teories científiques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pic>
        <p:nvPicPr>
          <p:cNvPr id="32786" name="Picture 20" descr="Esquema metode cientific negre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1341438"/>
            <a:ext cx="5329238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>
                <a:solidFill>
                  <a:srgbClr val="003399"/>
                </a:solidFill>
              </a:rPr>
              <a:t>1.4.2</a:t>
            </a:r>
            <a:r>
              <a:rPr lang="es-ES" sz="2400" b="1">
                <a:solidFill>
                  <a:srgbClr val="003399"/>
                </a:solidFill>
              </a:rPr>
              <a:t>. </a:t>
            </a:r>
            <a:r>
              <a:rPr lang="es-ES" sz="2400" b="1" i="1">
                <a:solidFill>
                  <a:srgbClr val="003399"/>
                </a:solidFill>
              </a:rPr>
              <a:t>Concepte de ciència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33810" name="Text Box 19"/>
          <p:cNvSpPr txBox="1">
            <a:spLocks noChangeArrowheads="1"/>
          </p:cNvSpPr>
          <p:nvPr/>
        </p:nvSpPr>
        <p:spPr bwMode="auto">
          <a:xfrm>
            <a:off x="1835150" y="1989138"/>
            <a:ext cx="4968875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 sz="2400" b="1"/>
              <a:t>[Una bona obra de divulgació sobre ciència i mètode científic és: </a:t>
            </a:r>
          </a:p>
          <a:p>
            <a:pPr>
              <a:spcBef>
                <a:spcPct val="50000"/>
              </a:spcBef>
            </a:pPr>
            <a:r>
              <a:rPr lang="ca-ES" sz="2400" b="1"/>
              <a:t>Chalmers, AF. (1988). </a:t>
            </a:r>
          </a:p>
          <a:p>
            <a:pPr>
              <a:spcBef>
                <a:spcPct val="50000"/>
              </a:spcBef>
            </a:pPr>
            <a:r>
              <a:rPr lang="ca-ES" sz="2400" b="1" i="1"/>
              <a:t>¿Qué es esa cosa llamada ciencia?</a:t>
            </a:r>
            <a:r>
              <a:rPr lang="ca-ES" sz="2400" b="1"/>
              <a:t>. Siglo XXI. </a:t>
            </a:r>
          </a:p>
          <a:p>
            <a:pPr>
              <a:spcBef>
                <a:spcPct val="50000"/>
              </a:spcBef>
            </a:pPr>
            <a:r>
              <a:rPr lang="ca-ES" sz="2400" b="1"/>
              <a:t>Als documents de la lliçó s’adjunta un resum d’aquest llibre.</a:t>
            </a:r>
            <a:endParaRPr lang="es-E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172</Words>
  <Application>Microsoft Office PowerPoint</Application>
  <PresentationFormat>Presentación en pantalla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2011-10-09T20:08:50Z</dcterms:created>
  <dcterms:modified xsi:type="dcterms:W3CDTF">2011-11-06T10:24:35Z</dcterms:modified>
</cp:coreProperties>
</file>