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9859-48F6-458D-94C4-2FA1CF396BB2}" type="datetimeFigureOut">
              <a:rPr lang="es-ES" smtClean="0"/>
              <a:pPr/>
              <a:t>06/11/2011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F648-D3C6-4B0E-899F-CD32AD1360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9859-48F6-458D-94C4-2FA1CF396BB2}" type="datetimeFigureOut">
              <a:rPr lang="es-ES" smtClean="0"/>
              <a:pPr/>
              <a:t>06/11/2011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F648-D3C6-4B0E-899F-CD32AD1360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9859-48F6-458D-94C4-2FA1CF396BB2}" type="datetimeFigureOut">
              <a:rPr lang="es-ES" smtClean="0"/>
              <a:pPr/>
              <a:t>06/11/2011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F648-D3C6-4B0E-899F-CD32AD1360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9859-48F6-458D-94C4-2FA1CF396BB2}" type="datetimeFigureOut">
              <a:rPr lang="es-ES" smtClean="0"/>
              <a:pPr/>
              <a:t>06/11/2011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F648-D3C6-4B0E-899F-CD32AD1360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9859-48F6-458D-94C4-2FA1CF396BB2}" type="datetimeFigureOut">
              <a:rPr lang="es-ES" smtClean="0"/>
              <a:pPr/>
              <a:t>06/11/2011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F648-D3C6-4B0E-899F-CD32AD1360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9859-48F6-458D-94C4-2FA1CF396BB2}" type="datetimeFigureOut">
              <a:rPr lang="es-ES" smtClean="0"/>
              <a:pPr/>
              <a:t>06/11/2011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F648-D3C6-4B0E-899F-CD32AD1360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9859-48F6-458D-94C4-2FA1CF396BB2}" type="datetimeFigureOut">
              <a:rPr lang="es-ES" smtClean="0"/>
              <a:pPr/>
              <a:t>06/11/2011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F648-D3C6-4B0E-899F-CD32AD1360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9859-48F6-458D-94C4-2FA1CF396BB2}" type="datetimeFigureOut">
              <a:rPr lang="es-ES" smtClean="0"/>
              <a:pPr/>
              <a:t>06/11/2011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F648-D3C6-4B0E-899F-CD32AD1360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9859-48F6-458D-94C4-2FA1CF396BB2}" type="datetimeFigureOut">
              <a:rPr lang="es-ES" smtClean="0"/>
              <a:pPr/>
              <a:t>06/11/2011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F648-D3C6-4B0E-899F-CD32AD1360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9859-48F6-458D-94C4-2FA1CF396BB2}" type="datetimeFigureOut">
              <a:rPr lang="es-ES" smtClean="0"/>
              <a:pPr/>
              <a:t>06/11/2011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F648-D3C6-4B0E-899F-CD32AD1360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F9859-48F6-458D-94C4-2FA1CF396BB2}" type="datetimeFigureOut">
              <a:rPr lang="es-ES" smtClean="0"/>
              <a:pPr/>
              <a:t>06/11/2011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AF648-D3C6-4B0E-899F-CD32AD1360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1F9859-48F6-458D-94C4-2FA1CF396BB2}" type="datetimeFigureOut">
              <a:rPr lang="es-ES" smtClean="0"/>
              <a:pPr/>
              <a:t>06/11/2011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FAF648-D3C6-4B0E-899F-CD32AD1360B8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4102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3320" name="Text Box 9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r>
              <a:rPr lang="es-ES" b="1"/>
              <a:t>Passes més importants de la formació de la vida</a:t>
            </a:r>
            <a:endParaRPr lang="es-ES" b="1" i="1"/>
          </a:p>
        </p:txBody>
      </p:sp>
      <p:pic>
        <p:nvPicPr>
          <p:cNvPr id="13321" name="Picture 10" descr="20070417klpcnavid_2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484313"/>
            <a:ext cx="7200900" cy="439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827088" y="6165850"/>
            <a:ext cx="77771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/>
              <a:t> </a:t>
            </a:r>
            <a:endParaRPr lang="es-ES" b="1" i="1"/>
          </a:p>
        </p:txBody>
      </p:sp>
      <p:sp>
        <p:nvSpPr>
          <p:cNvPr id="14345" name="Text Box 10"/>
          <p:cNvSpPr txBox="1">
            <a:spLocks noChangeArrowheads="1"/>
          </p:cNvSpPr>
          <p:nvPr/>
        </p:nvSpPr>
        <p:spPr bwMode="auto">
          <a:xfrm>
            <a:off x="1042988" y="1628775"/>
            <a:ext cx="7273925" cy="461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endParaRPr lang="es-ES"/>
          </a:p>
          <a:p>
            <a:pPr>
              <a:spcBef>
                <a:spcPct val="50000"/>
              </a:spcBef>
            </a:pPr>
            <a:r>
              <a:rPr lang="es-ES" sz="2400" b="1"/>
              <a:t>Idees bàsiques a extreure </a:t>
            </a:r>
          </a:p>
          <a:p>
            <a:pPr>
              <a:spcBef>
                <a:spcPct val="50000"/>
              </a:spcBef>
            </a:pPr>
            <a:r>
              <a:rPr lang="es-ES" sz="2400" b="1"/>
              <a:t>d’aquesta visió de la formació de la vida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Continuïtat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Unitat 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Intercanvi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Diversitat</a:t>
            </a:r>
          </a:p>
          <a:p>
            <a:pPr>
              <a:spcBef>
                <a:spcPct val="50000"/>
              </a:spcBef>
            </a:pPr>
            <a:r>
              <a:rPr lang="es-ES" sz="2400" b="1" i="1"/>
              <a:t>Complexitat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188913"/>
            <a:ext cx="82073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>
                <a:solidFill>
                  <a:srgbClr val="003399"/>
                </a:solidFill>
              </a:rPr>
              <a:t>UD. I. INTRODUCCIÓ. Ll. 1. Què és la biologia</a:t>
            </a: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512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44675"/>
            <a:ext cx="4953000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 Box 9"/>
          <p:cNvSpPr txBox="1">
            <a:spLocks noChangeArrowheads="1"/>
          </p:cNvSpPr>
          <p:nvPr/>
        </p:nvSpPr>
        <p:spPr bwMode="auto">
          <a:xfrm>
            <a:off x="2339975" y="5589588"/>
            <a:ext cx="4608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s-ES" sz="2400" b="1"/>
              <a:t>Roques amb els primers fòssils: estromatolits</a:t>
            </a:r>
          </a:p>
        </p:txBody>
      </p:sp>
      <p:sp>
        <p:nvSpPr>
          <p:cNvPr id="5128" name="Text Box 10"/>
          <p:cNvSpPr txBox="1">
            <a:spLocks noChangeArrowheads="1"/>
          </p:cNvSpPr>
          <p:nvPr/>
        </p:nvSpPr>
        <p:spPr bwMode="auto">
          <a:xfrm>
            <a:off x="2771775" y="1412875"/>
            <a:ext cx="403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/>
              <a:t>         </a:t>
            </a:r>
            <a:r>
              <a:rPr lang="es-ES" b="1"/>
              <a:t>Fa 3500 milions d’anys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6150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>
                <a:solidFill>
                  <a:srgbClr val="003399"/>
                </a:solidFill>
              </a:rPr>
              <a:t> </a:t>
            </a: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7174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2708275"/>
            <a:ext cx="3960812" cy="363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997200"/>
            <a:ext cx="3455987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Text Box 9"/>
          <p:cNvSpPr txBox="1">
            <a:spLocks noChangeArrowheads="1"/>
          </p:cNvSpPr>
          <p:nvPr/>
        </p:nvSpPr>
        <p:spPr bwMode="auto">
          <a:xfrm>
            <a:off x="1403350" y="1341438"/>
            <a:ext cx="5689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2000" b="1"/>
              <a:t>      De l’aigua  a la Terra. De l’alga a l’arbre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 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8200" name="Text Box 9"/>
          <p:cNvSpPr txBox="1">
            <a:spLocks noChangeArrowheads="1"/>
          </p:cNvSpPr>
          <p:nvPr/>
        </p:nvSpPr>
        <p:spPr bwMode="auto">
          <a:xfrm>
            <a:off x="827088" y="4581525"/>
            <a:ext cx="777716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 b="1" i="1"/>
              <a:t>Tiktaalik</a:t>
            </a:r>
          </a:p>
          <a:p>
            <a:pPr>
              <a:spcBef>
                <a:spcPct val="50000"/>
              </a:spcBef>
            </a:pPr>
            <a:r>
              <a:rPr lang="es-ES" sz="2000" b="1"/>
              <a:t>Organisme de transició entre </a:t>
            </a:r>
          </a:p>
          <a:p>
            <a:pPr>
              <a:spcBef>
                <a:spcPct val="50000"/>
              </a:spcBef>
            </a:pPr>
            <a:r>
              <a:rPr lang="es-ES" sz="2000" b="1"/>
              <a:t>el peixos i els tetràpodes</a:t>
            </a:r>
          </a:p>
        </p:txBody>
      </p:sp>
      <p:sp>
        <p:nvSpPr>
          <p:cNvPr id="8201" name="Text Box 10"/>
          <p:cNvSpPr txBox="1">
            <a:spLocks noChangeArrowheads="1"/>
          </p:cNvSpPr>
          <p:nvPr/>
        </p:nvSpPr>
        <p:spPr bwMode="auto">
          <a:xfrm>
            <a:off x="611188" y="1557338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8202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66950"/>
            <a:ext cx="76200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Del big bang a la vida</a:t>
            </a:r>
          </a:p>
        </p:txBody>
      </p:sp>
      <p:pic>
        <p:nvPicPr>
          <p:cNvPr id="9222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>
                <a:solidFill>
                  <a:srgbClr val="003399"/>
                </a:solidFill>
              </a:rPr>
              <a:t>Del big bang a la vida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611188" y="1557338"/>
            <a:ext cx="79216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1024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1844675"/>
            <a:ext cx="3384550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0" name="Text Box 12"/>
          <p:cNvSpPr txBox="1">
            <a:spLocks noChangeArrowheads="1"/>
          </p:cNvSpPr>
          <p:nvPr/>
        </p:nvSpPr>
        <p:spPr bwMode="auto">
          <a:xfrm>
            <a:off x="4787900" y="2060575"/>
            <a:ext cx="3529013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/>
              <a:t>Dinosaures,</a:t>
            </a:r>
          </a:p>
          <a:p>
            <a:pPr algn="l">
              <a:spcBef>
                <a:spcPct val="50000"/>
              </a:spcBef>
            </a:pPr>
            <a:endParaRPr lang="es-ES" sz="2400" b="1"/>
          </a:p>
          <a:p>
            <a:pPr algn="l">
              <a:spcBef>
                <a:spcPct val="50000"/>
              </a:spcBef>
            </a:pPr>
            <a:r>
              <a:rPr lang="es-ES" sz="2400" b="1"/>
              <a:t>Grup animal dominador de la Terra, fa entre 235 i 65 milions d’anys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395288" y="692150"/>
            <a:ext cx="82089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pic>
        <p:nvPicPr>
          <p:cNvPr id="11270" name="Picture 6" descr="historia vid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1196975"/>
            <a:ext cx="604837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539750" y="1125538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539750" y="549275"/>
            <a:ext cx="8064500" cy="0"/>
          </a:xfrm>
          <a:prstGeom prst="line">
            <a:avLst/>
          </a:prstGeom>
          <a:noFill/>
          <a:ln w="28575">
            <a:solidFill>
              <a:srgbClr val="003399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468313" y="620713"/>
            <a:ext cx="5183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400" b="1" dirty="0" err="1" smtClean="0">
                <a:solidFill>
                  <a:srgbClr val="003399"/>
                </a:solidFill>
              </a:rPr>
              <a:t>Organismes</a:t>
            </a:r>
            <a:endParaRPr lang="es-ES" sz="2400" b="1" dirty="0">
              <a:solidFill>
                <a:srgbClr val="003399"/>
              </a:solidFill>
            </a:endParaRPr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051050" y="2205038"/>
            <a:ext cx="5473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sp>
        <p:nvSpPr>
          <p:cNvPr id="12295" name="Text Box 8"/>
          <p:cNvSpPr txBox="1">
            <a:spLocks noChangeArrowheads="1"/>
          </p:cNvSpPr>
          <p:nvPr/>
        </p:nvSpPr>
        <p:spPr bwMode="auto">
          <a:xfrm>
            <a:off x="827088" y="1773238"/>
            <a:ext cx="76327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es-ES"/>
          </a:p>
        </p:txBody>
      </p:sp>
      <p:pic>
        <p:nvPicPr>
          <p:cNvPr id="12296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188" y="2276475"/>
            <a:ext cx="3887787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725" y="2276475"/>
            <a:ext cx="3333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611188" y="1190625"/>
            <a:ext cx="3600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s-ES" sz="2000" b="1"/>
              <a:t>Evolució del gènere: </a:t>
            </a:r>
            <a:r>
              <a:rPr lang="es-ES" sz="2000" b="1" i="1"/>
              <a:t>Homo</a:t>
            </a:r>
          </a:p>
        </p:txBody>
      </p:sp>
      <p:sp>
        <p:nvSpPr>
          <p:cNvPr id="12299" name="Text Box 13"/>
          <p:cNvSpPr txBox="1">
            <a:spLocks noChangeArrowheads="1"/>
          </p:cNvSpPr>
          <p:nvPr/>
        </p:nvSpPr>
        <p:spPr bwMode="auto">
          <a:xfrm>
            <a:off x="5219700" y="1125538"/>
            <a:ext cx="316865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s-ES" sz="2000" b="1" i="1"/>
              <a:t>Homo erectus</a:t>
            </a:r>
            <a:r>
              <a:rPr lang="es-ES" sz="2000" b="1"/>
              <a:t>, </a:t>
            </a:r>
          </a:p>
          <a:p>
            <a:pPr algn="l">
              <a:spcBef>
                <a:spcPct val="50000"/>
              </a:spcBef>
            </a:pPr>
            <a:r>
              <a:rPr lang="es-ES" sz="2000" b="1"/>
              <a:t>el primer emigrant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125</Words>
  <Application>Microsoft Office PowerPoint</Application>
  <PresentationFormat>Presentación en pantalla (4:3)</PresentationFormat>
  <Paragraphs>35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Windows7</dc:creator>
  <cp:lastModifiedBy>Windows7</cp:lastModifiedBy>
  <cp:revision>2</cp:revision>
  <dcterms:created xsi:type="dcterms:W3CDTF">2011-10-09T20:04:15Z</dcterms:created>
  <dcterms:modified xsi:type="dcterms:W3CDTF">2011-11-06T09:24:18Z</dcterms:modified>
</cp:coreProperties>
</file>