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651A-B01A-4F98-AC5B-20FAC8D64181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B21-DA4C-4892-95A1-941E42E06FE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e.com/scitabl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70580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CuadroTexto"/>
          <p:cNvSpPr txBox="1">
            <a:spLocks noChangeArrowheads="1"/>
          </p:cNvSpPr>
          <p:nvPr/>
        </p:nvSpPr>
        <p:spPr bwMode="auto">
          <a:xfrm>
            <a:off x="827088" y="3357563"/>
            <a:ext cx="7561262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 dirty="0" err="1"/>
              <a:t>The</a:t>
            </a:r>
            <a:r>
              <a:rPr lang="es-ES" sz="2000" b="1" dirty="0"/>
              <a:t> </a:t>
            </a:r>
            <a:r>
              <a:rPr lang="es-ES" sz="2000" b="1" dirty="0" err="1"/>
              <a:t>origin</a:t>
            </a:r>
            <a:r>
              <a:rPr lang="es-ES" sz="2000" b="1" dirty="0"/>
              <a:t> of </a:t>
            </a:r>
            <a:r>
              <a:rPr lang="es-ES" sz="2000" b="1" dirty="0" err="1"/>
              <a:t>mitochondria</a:t>
            </a:r>
            <a:r>
              <a:rPr lang="es-ES" sz="2000" b="1" dirty="0"/>
              <a:t> and </a:t>
            </a:r>
            <a:r>
              <a:rPr lang="es-ES" sz="2000" b="1" dirty="0" err="1"/>
              <a:t>chloroplasts</a:t>
            </a:r>
            <a:endParaRPr lang="es-ES" sz="2000" b="1" dirty="0"/>
          </a:p>
          <a:p>
            <a:r>
              <a:rPr lang="es-ES" dirty="0" err="1"/>
              <a:t>Mitochondria</a:t>
            </a:r>
            <a:r>
              <a:rPr lang="es-ES" dirty="0"/>
              <a:t> and </a:t>
            </a:r>
            <a:r>
              <a:rPr lang="es-ES" dirty="0" err="1"/>
              <a:t>chloroplasts</a:t>
            </a:r>
            <a:r>
              <a:rPr lang="es-ES" dirty="0"/>
              <a:t> </a:t>
            </a:r>
            <a:r>
              <a:rPr lang="es-ES" dirty="0" err="1"/>
              <a:t>likely</a:t>
            </a:r>
            <a:r>
              <a:rPr lang="es-ES" dirty="0"/>
              <a:t> </a:t>
            </a:r>
            <a:r>
              <a:rPr lang="es-ES" dirty="0" err="1"/>
              <a:t>evolved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engulfed</a:t>
            </a:r>
            <a:r>
              <a:rPr lang="es-ES" dirty="0"/>
              <a:t> bacteria </a:t>
            </a:r>
            <a:r>
              <a:rPr lang="es-ES" dirty="0" err="1"/>
              <a:t>that</a:t>
            </a:r>
            <a:r>
              <a:rPr lang="es-ES" dirty="0"/>
              <a:t> once </a:t>
            </a:r>
            <a:r>
              <a:rPr lang="es-ES" dirty="0" err="1"/>
              <a:t>lived</a:t>
            </a:r>
            <a:r>
              <a:rPr lang="es-ES" dirty="0"/>
              <a:t> as </a:t>
            </a:r>
            <a:r>
              <a:rPr lang="es-ES" dirty="0" err="1"/>
              <a:t>independent</a:t>
            </a:r>
            <a:r>
              <a:rPr lang="es-ES" dirty="0"/>
              <a:t> </a:t>
            </a:r>
            <a:r>
              <a:rPr lang="es-ES" dirty="0" err="1"/>
              <a:t>organisms</a:t>
            </a:r>
            <a:r>
              <a:rPr lang="es-ES" dirty="0"/>
              <a:t>. At </a:t>
            </a:r>
            <a:r>
              <a:rPr lang="es-ES" dirty="0" err="1"/>
              <a:t>some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, a </a:t>
            </a:r>
            <a:r>
              <a:rPr lang="es-ES" dirty="0" err="1"/>
              <a:t>eukaryotic</a:t>
            </a:r>
            <a:r>
              <a:rPr lang="es-ES" dirty="0"/>
              <a:t> </a:t>
            </a:r>
            <a:r>
              <a:rPr lang="es-ES" dirty="0" err="1"/>
              <a:t>cell</a:t>
            </a:r>
            <a:r>
              <a:rPr lang="es-ES" dirty="0"/>
              <a:t> </a:t>
            </a:r>
            <a:r>
              <a:rPr lang="es-ES" dirty="0" err="1"/>
              <a:t>engulfed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aerobic </a:t>
            </a:r>
            <a:r>
              <a:rPr lang="es-ES" dirty="0" err="1"/>
              <a:t>bacterium</a:t>
            </a:r>
            <a:r>
              <a:rPr lang="es-ES" dirty="0"/>
              <a:t>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then</a:t>
            </a:r>
            <a:r>
              <a:rPr lang="es-ES" dirty="0"/>
              <a:t> </a:t>
            </a:r>
            <a:r>
              <a:rPr lang="es-ES" dirty="0" err="1"/>
              <a:t>formed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endosymbiotic</a:t>
            </a:r>
            <a:r>
              <a:rPr lang="es-ES" dirty="0"/>
              <a:t> </a:t>
            </a:r>
            <a:r>
              <a:rPr lang="es-ES" dirty="0" err="1"/>
              <a:t>relationship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host </a:t>
            </a:r>
            <a:r>
              <a:rPr lang="es-ES" dirty="0" err="1"/>
              <a:t>eukaryote</a:t>
            </a:r>
            <a:r>
              <a:rPr lang="es-ES" dirty="0"/>
              <a:t>, </a:t>
            </a:r>
            <a:r>
              <a:rPr lang="es-ES" dirty="0" err="1"/>
              <a:t>gradually</a:t>
            </a:r>
            <a:r>
              <a:rPr lang="es-ES" dirty="0"/>
              <a:t> </a:t>
            </a:r>
            <a:r>
              <a:rPr lang="es-ES" dirty="0" err="1"/>
              <a:t>developing</a:t>
            </a:r>
            <a:r>
              <a:rPr lang="es-ES" dirty="0"/>
              <a:t> </a:t>
            </a:r>
            <a:r>
              <a:rPr lang="es-ES" dirty="0" err="1"/>
              <a:t>into</a:t>
            </a:r>
            <a:r>
              <a:rPr lang="es-ES" dirty="0"/>
              <a:t> a </a:t>
            </a:r>
            <a:r>
              <a:rPr lang="es-ES" dirty="0" err="1"/>
              <a:t>mitochondrion</a:t>
            </a:r>
            <a:r>
              <a:rPr lang="es-ES" dirty="0"/>
              <a:t>. </a:t>
            </a:r>
            <a:r>
              <a:rPr lang="es-ES" dirty="0" err="1"/>
              <a:t>Eukaryotic</a:t>
            </a:r>
            <a:r>
              <a:rPr lang="es-ES" dirty="0"/>
              <a:t> </a:t>
            </a:r>
            <a:r>
              <a:rPr lang="es-ES" dirty="0" err="1"/>
              <a:t>cells</a:t>
            </a:r>
            <a:r>
              <a:rPr lang="es-ES" dirty="0"/>
              <a:t> </a:t>
            </a:r>
            <a:r>
              <a:rPr lang="es-ES" dirty="0" err="1"/>
              <a:t>containing</a:t>
            </a:r>
            <a:r>
              <a:rPr lang="es-ES" dirty="0"/>
              <a:t> </a:t>
            </a:r>
            <a:r>
              <a:rPr lang="es-ES" dirty="0" err="1"/>
              <a:t>mitochondria</a:t>
            </a:r>
            <a:r>
              <a:rPr lang="es-ES" dirty="0"/>
              <a:t> </a:t>
            </a:r>
            <a:r>
              <a:rPr lang="es-ES" dirty="0" err="1"/>
              <a:t>then</a:t>
            </a:r>
            <a:r>
              <a:rPr lang="es-ES" dirty="0"/>
              <a:t> </a:t>
            </a:r>
            <a:r>
              <a:rPr lang="es-ES" dirty="0" err="1"/>
              <a:t>engulfed</a:t>
            </a:r>
            <a:r>
              <a:rPr lang="es-ES" dirty="0"/>
              <a:t> </a:t>
            </a:r>
            <a:r>
              <a:rPr lang="es-ES" dirty="0" err="1"/>
              <a:t>photosynthetic</a:t>
            </a:r>
            <a:r>
              <a:rPr lang="es-ES" dirty="0"/>
              <a:t> bacteria,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evolved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become</a:t>
            </a:r>
            <a:r>
              <a:rPr lang="es-ES" dirty="0"/>
              <a:t> </a:t>
            </a:r>
            <a:r>
              <a:rPr lang="es-ES" dirty="0" err="1"/>
              <a:t>specialized</a:t>
            </a:r>
            <a:r>
              <a:rPr lang="es-ES" dirty="0"/>
              <a:t> </a:t>
            </a:r>
            <a:r>
              <a:rPr lang="es-ES" dirty="0" err="1"/>
              <a:t>chloroplast</a:t>
            </a:r>
            <a:r>
              <a:rPr lang="es-ES" dirty="0"/>
              <a:t> </a:t>
            </a:r>
            <a:r>
              <a:rPr lang="es-ES" dirty="0" err="1"/>
              <a:t>organelles</a:t>
            </a:r>
            <a:r>
              <a:rPr lang="es-ES" dirty="0"/>
              <a:t>.</a:t>
            </a:r>
          </a:p>
          <a:p>
            <a:r>
              <a:rPr lang="es-ES" dirty="0"/>
              <a:t>© 2010 </a:t>
            </a:r>
            <a:r>
              <a:rPr lang="es-ES" dirty="0" err="1">
                <a:hlinkClick r:id="rId3"/>
              </a:rPr>
              <a:t>Nature</a:t>
            </a:r>
            <a:r>
              <a:rPr lang="es-ES" dirty="0">
                <a:hlinkClick r:id="rId3"/>
              </a:rPr>
              <a:t> </a:t>
            </a:r>
            <a:r>
              <a:rPr lang="es-ES" dirty="0" err="1">
                <a:hlinkClick r:id="rId3"/>
              </a:rPr>
              <a:t>Education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rights</a:t>
            </a:r>
            <a:r>
              <a:rPr lang="es-ES" dirty="0"/>
              <a:t> </a:t>
            </a:r>
            <a:r>
              <a:rPr lang="es-ES" dirty="0" err="1"/>
              <a:t>reserved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2011-11-15T21:17:23Z</dcterms:created>
  <dcterms:modified xsi:type="dcterms:W3CDTF">2011-11-15T21:17:52Z</dcterms:modified>
</cp:coreProperties>
</file>