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2C5-BDC8-47A5-BED5-CB75BA381BCC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Per aconseguir veure les cèl·lules fou necessari un avenç tecnològic</a:t>
            </a:r>
          </a:p>
        </p:txBody>
      </p:sp>
      <p:pic>
        <p:nvPicPr>
          <p:cNvPr id="5124" name="Picture 4" descr="tamany i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79216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8913"/>
            <a:ext cx="513397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39975" y="549275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Contrast</a:t>
            </a:r>
            <a:r>
              <a:rPr lang="es-ES"/>
              <a:t> </a:t>
            </a:r>
            <a:r>
              <a:rPr lang="es-ES" b="1"/>
              <a:t>de</a:t>
            </a:r>
            <a:r>
              <a:rPr lang="es-ES"/>
              <a:t> </a:t>
            </a:r>
            <a:r>
              <a:rPr lang="es-ES" b="1"/>
              <a:t>fases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875" y="18446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Fluorescència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5875" y="35734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Confocal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Imatges al microscopi electrònic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96975"/>
            <a:ext cx="5824537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79613" y="184467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D’escombratge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050" y="42926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De transmisió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32525" y="3057525"/>
            <a:ext cx="1225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50 µm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357938" y="6121400"/>
            <a:ext cx="1225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50 µm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484438" y="3357563"/>
            <a:ext cx="1225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endParaRPr lang="en-US" sz="2000" b="1">
              <a:latin typeface="Times" pitchFamily="1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65400" y="214313"/>
            <a:ext cx="2600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endParaRPr lang="en-US" sz="2000" b="1">
              <a:latin typeface="Times" pitchFamily="1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52700" y="1601788"/>
            <a:ext cx="1835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 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213475" y="305435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216650" y="301307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6965950" y="30067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467475" y="6089650"/>
            <a:ext cx="49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467475" y="60420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6965950" y="60420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353425" cy="779463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8486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 </a:t>
            </a:r>
            <a:r>
              <a:rPr lang="es-ES" sz="2400" b="1"/>
              <a:t>El poder de resolució de l’ull humà és de </a:t>
            </a:r>
            <a:r>
              <a:rPr lang="es-ES" sz="2400" b="1">
                <a:solidFill>
                  <a:srgbClr val="FF3300"/>
                </a:solidFill>
              </a:rPr>
              <a:t>0,2mm</a:t>
            </a:r>
            <a:r>
              <a:rPr lang="es-ES" sz="2400" b="1"/>
              <a:t>.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Per veure objectes més petits precisa de l’ajuda de mitjans tècnics.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Fins que el microscopi fou descobert no es podien observar cèl·lules</a:t>
            </a:r>
          </a:p>
          <a:p>
            <a:pPr algn="ctr">
              <a:spcBef>
                <a:spcPct val="50000"/>
              </a:spcBef>
            </a:pPr>
            <a:endParaRPr lang="es-ES" sz="2400" b="1"/>
          </a:p>
          <a:p>
            <a:pPr algn="ctr">
              <a:spcBef>
                <a:spcPct val="50000"/>
              </a:spcBef>
            </a:pPr>
            <a:r>
              <a:rPr lang="es-ES" sz="2400" b="1"/>
              <a:t>Microscopi òptic, resolució, </a:t>
            </a:r>
            <a:r>
              <a:rPr lang="es-ES" sz="2400" b="1">
                <a:solidFill>
                  <a:srgbClr val="FF3300"/>
                </a:solidFill>
              </a:rPr>
              <a:t>200nm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Microscopi electrònic, resolució teòrica, 0,002nm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Real </a:t>
            </a:r>
            <a:r>
              <a:rPr lang="es-ES" sz="2400" b="1">
                <a:solidFill>
                  <a:srgbClr val="FF3300"/>
                </a:solidFill>
              </a:rPr>
              <a:t>2nm</a:t>
            </a:r>
          </a:p>
          <a:p>
            <a:pPr algn="ctr">
              <a:spcBef>
                <a:spcPct val="50000"/>
              </a:spcBef>
            </a:pPr>
            <a:endParaRPr lang="es-ES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7172" name="Picture 4" descr="celula procari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13684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el aucariota ani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1341438"/>
            <a:ext cx="71294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 micròmetre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372225" y="616585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10- (30)-100 micròmetres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8422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95963" y="57340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89588"/>
            <a:ext cx="434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3714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863" y="1268413"/>
            <a:ext cx="25082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16463" y="5805488"/>
            <a:ext cx="3887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Antonie van Leeuwoenhoek, 1670</a:t>
            </a:r>
          </a:p>
          <a:p>
            <a:pPr algn="ctr">
              <a:spcBef>
                <a:spcPct val="50000"/>
              </a:spcBef>
            </a:pPr>
            <a:r>
              <a:rPr lang="es-ES"/>
              <a:t>Microscospi de 270X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9222" name="Picture 6" descr="Hooke microsco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903913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6013" y="5876925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El microscopi de Robert Hooke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Microscopi òptic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0244" name="Picture 4" descr="microscop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72009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Microscopi electrònic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1268" name="Picture 4" descr="micro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96975"/>
            <a:ext cx="36782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Comparació microscopi òptic i  electrònics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2292" name="Picture 4" descr="micro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20896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Imatges al microscopi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582930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92275" y="148431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Sense tenyir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35150" y="3573463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Tenyit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63713" y="51577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Contrast de fases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350</Words>
  <Application>Microsoft Office PowerPoint</Application>
  <PresentationFormat>Presentación en pantalla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Windows7</cp:lastModifiedBy>
  <cp:revision>1</cp:revision>
  <dcterms:created xsi:type="dcterms:W3CDTF">2011-11-15T20:22:54Z</dcterms:created>
  <dcterms:modified xsi:type="dcterms:W3CDTF">2011-11-15T20:24:05Z</dcterms:modified>
</cp:coreProperties>
</file>