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999E-EFC3-45C1-BDAF-A5A70670A28D}" type="datetimeFigureOut">
              <a:rPr lang="es-ES" smtClean="0"/>
              <a:t>16/11/2011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837-1ECC-4434-9288-30AD5398A7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999E-EFC3-45C1-BDAF-A5A70670A28D}" type="datetimeFigureOut">
              <a:rPr lang="es-ES" smtClean="0"/>
              <a:t>16/11/2011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837-1ECC-4434-9288-30AD5398A7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999E-EFC3-45C1-BDAF-A5A70670A28D}" type="datetimeFigureOut">
              <a:rPr lang="es-ES" smtClean="0"/>
              <a:t>16/11/2011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837-1ECC-4434-9288-30AD5398A7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999E-EFC3-45C1-BDAF-A5A70670A28D}" type="datetimeFigureOut">
              <a:rPr lang="es-ES" smtClean="0"/>
              <a:t>16/11/2011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837-1ECC-4434-9288-30AD5398A7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999E-EFC3-45C1-BDAF-A5A70670A28D}" type="datetimeFigureOut">
              <a:rPr lang="es-ES" smtClean="0"/>
              <a:t>16/11/2011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837-1ECC-4434-9288-30AD5398A7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999E-EFC3-45C1-BDAF-A5A70670A28D}" type="datetimeFigureOut">
              <a:rPr lang="es-ES" smtClean="0"/>
              <a:t>16/11/2011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837-1ECC-4434-9288-30AD5398A7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999E-EFC3-45C1-BDAF-A5A70670A28D}" type="datetimeFigureOut">
              <a:rPr lang="es-ES" smtClean="0"/>
              <a:t>16/11/2011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837-1ECC-4434-9288-30AD5398A7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999E-EFC3-45C1-BDAF-A5A70670A28D}" type="datetimeFigureOut">
              <a:rPr lang="es-ES" smtClean="0"/>
              <a:t>16/11/2011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837-1ECC-4434-9288-30AD5398A7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999E-EFC3-45C1-BDAF-A5A70670A28D}" type="datetimeFigureOut">
              <a:rPr lang="es-ES" smtClean="0"/>
              <a:t>16/11/2011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837-1ECC-4434-9288-30AD5398A7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999E-EFC3-45C1-BDAF-A5A70670A28D}" type="datetimeFigureOut">
              <a:rPr lang="es-ES" smtClean="0"/>
              <a:t>16/11/2011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837-1ECC-4434-9288-30AD5398A7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999E-EFC3-45C1-BDAF-A5A70670A28D}" type="datetimeFigureOut">
              <a:rPr lang="es-ES" smtClean="0"/>
              <a:t>16/11/2011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D837-1ECC-4434-9288-30AD5398A7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A999E-EFC3-45C1-BDAF-A5A70670A28D}" type="datetimeFigureOut">
              <a:rPr lang="es-ES" smtClean="0"/>
              <a:t>16/11/2011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0D837-1ECC-4434-9288-30AD5398A7B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68313" y="115888"/>
            <a:ext cx="8353425" cy="854075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/>
              <a:t>UD. III. BIOLOGIA CEL·LULAR. Ll. III. 1. Organització cel·lular</a:t>
            </a:r>
          </a:p>
          <a:p>
            <a:pPr>
              <a:spcBef>
                <a:spcPct val="50000"/>
              </a:spcBef>
            </a:pPr>
            <a:r>
              <a:rPr lang="es-ES" sz="2000" i="1"/>
              <a:t>1. Cèl·lula eucariota vegetal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684213" y="1484313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608263" y="12890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/>
          </a:p>
        </p:txBody>
      </p:sp>
      <p:pic>
        <p:nvPicPr>
          <p:cNvPr id="4101" name="Picture 2" descr="rav32223_04_0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1122363"/>
            <a:ext cx="5489575" cy="55467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av32223_04_0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1196975"/>
            <a:ext cx="4775200" cy="4895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</p:pic>
      <p:sp>
        <p:nvSpPr>
          <p:cNvPr id="5123" name="2 Rectángulo"/>
          <p:cNvSpPr>
            <a:spLocks noChangeArrowheads="1"/>
          </p:cNvSpPr>
          <p:nvPr/>
        </p:nvSpPr>
        <p:spPr bwMode="auto">
          <a:xfrm>
            <a:off x="611188" y="115888"/>
            <a:ext cx="6913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 </a:t>
            </a:r>
            <a:endParaRPr lang="es-ES" i="1"/>
          </a:p>
        </p:txBody>
      </p:sp>
      <p:sp>
        <p:nvSpPr>
          <p:cNvPr id="5124" name="Text Box 2"/>
          <p:cNvSpPr txBox="1">
            <a:spLocks noChangeArrowheads="1"/>
          </p:cNvSpPr>
          <p:nvPr/>
        </p:nvSpPr>
        <p:spPr bwMode="auto">
          <a:xfrm>
            <a:off x="468313" y="115888"/>
            <a:ext cx="8353425" cy="854075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/>
              <a:t>UD. III. BIOLOGIA CEL·LULAR. Ll. III. 1. Organització cel·lular</a:t>
            </a:r>
          </a:p>
          <a:p>
            <a:pPr>
              <a:spcBef>
                <a:spcPct val="50000"/>
              </a:spcBef>
            </a:pPr>
            <a:r>
              <a:rPr lang="es-ES" sz="2000" i="1"/>
              <a:t>2. Cèl·lula eucariota animal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1</cp:revision>
  <dcterms:created xsi:type="dcterms:W3CDTF">2011-11-16T05:29:02Z</dcterms:created>
  <dcterms:modified xsi:type="dcterms:W3CDTF">2011-11-16T05:30:36Z</dcterms:modified>
</cp:coreProperties>
</file>